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3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29" r:id="rId3"/>
    <p:sldId id="315" r:id="rId4"/>
    <p:sldId id="375" r:id="rId5"/>
    <p:sldId id="435" r:id="rId6"/>
    <p:sldId id="432" r:id="rId7"/>
    <p:sldId id="427" r:id="rId8"/>
    <p:sldId id="504" r:id="rId9"/>
    <p:sldId id="419" r:id="rId10"/>
    <p:sldId id="441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380" r:id="rId19"/>
    <p:sldId id="381" r:id="rId20"/>
    <p:sldId id="415" r:id="rId21"/>
    <p:sldId id="383" r:id="rId22"/>
    <p:sldId id="429" r:id="rId23"/>
    <p:sldId id="416" r:id="rId24"/>
    <p:sldId id="417" r:id="rId25"/>
    <p:sldId id="433" r:id="rId26"/>
    <p:sldId id="531" r:id="rId27"/>
    <p:sldId id="530" r:id="rId28"/>
    <p:sldId id="505" r:id="rId29"/>
  </p:sldIdLst>
  <p:sldSz cx="9144000" cy="5715000" type="screen16x10"/>
  <p:notesSz cx="10234613" cy="7099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867" autoAdjust="0"/>
    <p:restoredTop sz="94713" autoAdjust="0"/>
  </p:normalViewPr>
  <p:slideViewPr>
    <p:cSldViewPr>
      <p:cViewPr>
        <p:scale>
          <a:sx n="150" d="100"/>
          <a:sy n="150" d="100"/>
        </p:scale>
        <p:origin x="-504" y="-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2088" y="-114"/>
      </p:cViewPr>
      <p:guideLst>
        <p:guide orient="horz" pos="2236"/>
        <p:guide pos="32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AC9AC-E5A6-4B5D-BAAC-E77563B8A0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2C3F96-2DA7-4698-95FB-230C8C739BC1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/>
            <a:t>АО «Чебоксарский электромеханический завод» начал производственную деятельность в 2004 году. </a:t>
          </a:r>
        </a:p>
        <a:p>
          <a:pPr rtl="0">
            <a:spcAft>
              <a:spcPts val="0"/>
            </a:spcAft>
          </a:pPr>
          <a:r>
            <a:rPr lang="ru-RU" dirty="0" smtClean="0"/>
            <a:t>Весь накопленный опыт и знания помогли специалистам АО «Чебоксарский электромеханический завод» основать предприятие, которое стало поставщиком качественного энергетического оборудования на рынок России и стран СНГ, и одновременно – экспериментальной базой по созданию инновационных проектов.</a:t>
          </a:r>
          <a:endParaRPr lang="ru-RU" dirty="0"/>
        </a:p>
      </dgm:t>
    </dgm:pt>
    <dgm:pt modelId="{3413F62A-A1A8-4D14-8681-FDC5A59E641F}" type="parTrans" cxnId="{BD65D22A-0A39-4124-9E73-AF0619097F2F}">
      <dgm:prSet/>
      <dgm:spPr/>
      <dgm:t>
        <a:bodyPr/>
        <a:lstStyle/>
        <a:p>
          <a:endParaRPr lang="ru-RU"/>
        </a:p>
      </dgm:t>
    </dgm:pt>
    <dgm:pt modelId="{0966D752-1D28-48B6-BFB1-F412D11ED4B3}" type="sibTrans" cxnId="{BD65D22A-0A39-4124-9E73-AF0619097F2F}">
      <dgm:prSet/>
      <dgm:spPr/>
      <dgm:t>
        <a:bodyPr/>
        <a:lstStyle/>
        <a:p>
          <a:endParaRPr lang="ru-RU"/>
        </a:p>
      </dgm:t>
    </dgm:pt>
    <dgm:pt modelId="{F447C1B0-7FA5-4F95-B502-0BC06C4A6764}" type="pres">
      <dgm:prSet presAssocID="{C4EAC9AC-E5A6-4B5D-BAAC-E77563B8A0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0FCCC-627E-443B-925A-727095AF1155}" type="pres">
      <dgm:prSet presAssocID="{4C2C3F96-2DA7-4698-95FB-230C8C739BC1}" presName="linNode" presStyleCnt="0"/>
      <dgm:spPr/>
      <dgm:t>
        <a:bodyPr/>
        <a:lstStyle/>
        <a:p>
          <a:endParaRPr lang="ru-RU"/>
        </a:p>
      </dgm:t>
    </dgm:pt>
    <dgm:pt modelId="{F85C6285-550E-498F-8DC0-F9F94DC66B8E}" type="pres">
      <dgm:prSet presAssocID="{4C2C3F96-2DA7-4698-95FB-230C8C739BC1}" presName="parentText" presStyleLbl="node1" presStyleIdx="0" presStyleCnt="1" custScaleX="277778" custLinFactNeighborX="69445" custLinFactNeighborY="-19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52702-98EC-4C40-81EC-2E438BB7E095}" type="presOf" srcId="{C4EAC9AC-E5A6-4B5D-BAAC-E77563B8A082}" destId="{F447C1B0-7FA5-4F95-B502-0BC06C4A6764}" srcOrd="0" destOrd="0" presId="urn:microsoft.com/office/officeart/2005/8/layout/vList5"/>
    <dgm:cxn modelId="{223E5647-47CF-4234-BB07-641584E58B43}" type="presOf" srcId="{4C2C3F96-2DA7-4698-95FB-230C8C739BC1}" destId="{F85C6285-550E-498F-8DC0-F9F94DC66B8E}" srcOrd="0" destOrd="0" presId="urn:microsoft.com/office/officeart/2005/8/layout/vList5"/>
    <dgm:cxn modelId="{BD65D22A-0A39-4124-9E73-AF0619097F2F}" srcId="{C4EAC9AC-E5A6-4B5D-BAAC-E77563B8A082}" destId="{4C2C3F96-2DA7-4698-95FB-230C8C739BC1}" srcOrd="0" destOrd="0" parTransId="{3413F62A-A1A8-4D14-8681-FDC5A59E641F}" sibTransId="{0966D752-1D28-48B6-BFB1-F412D11ED4B3}"/>
    <dgm:cxn modelId="{9D161FB5-A3F9-4C21-BD64-B027286974D2}" type="presParOf" srcId="{F447C1B0-7FA5-4F95-B502-0BC06C4A6764}" destId="{7990FCCC-627E-443B-925A-727095AF1155}" srcOrd="0" destOrd="0" presId="urn:microsoft.com/office/officeart/2005/8/layout/vList5"/>
    <dgm:cxn modelId="{528B6780-87D2-4841-BC95-A9485308A5FF}" type="presParOf" srcId="{7990FCCC-627E-443B-925A-727095AF1155}" destId="{F85C6285-550E-498F-8DC0-F9F94DC66B8E}" srcOrd="0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B8E03D-FA09-43EA-8CD0-6D6D96BA2D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A6E35-E656-412C-B26A-5900579E3407}">
      <dgm:prSet custT="1"/>
      <dgm:spPr/>
      <dgm:t>
        <a:bodyPr/>
        <a:lstStyle/>
        <a:p>
          <a:pPr rtl="0"/>
          <a:r>
            <a:rPr lang="ru-RU" sz="1200" dirty="0" smtClean="0"/>
            <a:t>Главный производственный корпус занимает площадь 3255м</a:t>
          </a:r>
          <a:r>
            <a:rPr lang="ru-RU" sz="1200" baseline="40000" dirty="0" smtClean="0"/>
            <a:t>2</a:t>
          </a:r>
          <a:r>
            <a:rPr lang="ru-RU" sz="1200" dirty="0" smtClean="0"/>
            <a:t>.</a:t>
          </a:r>
          <a:endParaRPr lang="ru-RU" sz="1200" baseline="40000" dirty="0"/>
        </a:p>
      </dgm:t>
    </dgm:pt>
    <dgm:pt modelId="{7365BB65-5602-48A4-92E0-F76004DB3986}" type="parTrans" cxnId="{398183A4-8ADB-4895-B5F4-4B55F915E3D6}">
      <dgm:prSet/>
      <dgm:spPr/>
      <dgm:t>
        <a:bodyPr/>
        <a:lstStyle/>
        <a:p>
          <a:endParaRPr lang="ru-RU"/>
        </a:p>
      </dgm:t>
    </dgm:pt>
    <dgm:pt modelId="{0F483B9C-721D-49C0-B530-FE4DEEC1B300}" type="sibTrans" cxnId="{398183A4-8ADB-4895-B5F4-4B55F915E3D6}">
      <dgm:prSet/>
      <dgm:spPr/>
      <dgm:t>
        <a:bodyPr/>
        <a:lstStyle/>
        <a:p>
          <a:endParaRPr lang="ru-RU"/>
        </a:p>
      </dgm:t>
    </dgm:pt>
    <dgm:pt modelId="{112F5D47-D3F8-473C-9026-4CEE9ECFEC94}" type="pres">
      <dgm:prSet presAssocID="{32B8E03D-FA09-43EA-8CD0-6D6D96BA2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74C293-95AC-47D4-86EC-AFD2DA212FBA}" type="pres">
      <dgm:prSet presAssocID="{E2CA6E35-E656-412C-B26A-5900579E3407}" presName="parentText" presStyleLbl="node1" presStyleIdx="0" presStyleCnt="1" custScaleX="73403" custScaleY="267750" custLinFactX="100000" custLinFactNeighborX="120845" custLinFactNeighborY="-36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183A4-8ADB-4895-B5F4-4B55F915E3D6}" srcId="{32B8E03D-FA09-43EA-8CD0-6D6D96BA2DFA}" destId="{E2CA6E35-E656-412C-B26A-5900579E3407}" srcOrd="0" destOrd="0" parTransId="{7365BB65-5602-48A4-92E0-F76004DB3986}" sibTransId="{0F483B9C-721D-49C0-B530-FE4DEEC1B300}"/>
    <dgm:cxn modelId="{00B2B246-EF94-48ED-B077-A6230830D79F}" type="presOf" srcId="{E2CA6E35-E656-412C-B26A-5900579E3407}" destId="{B474C293-95AC-47D4-86EC-AFD2DA212FBA}" srcOrd="0" destOrd="0" presId="urn:microsoft.com/office/officeart/2005/8/layout/vList2"/>
    <dgm:cxn modelId="{B2B89709-3F69-4F9F-9716-C484060D719C}" type="presOf" srcId="{32B8E03D-FA09-43EA-8CD0-6D6D96BA2DFA}" destId="{112F5D47-D3F8-473C-9026-4CEE9ECFEC94}" srcOrd="0" destOrd="0" presId="urn:microsoft.com/office/officeart/2005/8/layout/vList2"/>
    <dgm:cxn modelId="{E9A9A859-2B3D-45B8-9C1C-DD62B4BB613B}" type="presParOf" srcId="{112F5D47-D3F8-473C-9026-4CEE9ECFEC94}" destId="{B474C293-95AC-47D4-86EC-AFD2DA212FBA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B8E03D-FA09-43EA-8CD0-6D6D96BA2D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A6E35-E656-412C-B26A-5900579E3407}">
      <dgm:prSet custT="1"/>
      <dgm:spPr/>
      <dgm:t>
        <a:bodyPr/>
        <a:lstStyle/>
        <a:p>
          <a:pPr rtl="0"/>
          <a:r>
            <a:rPr lang="ru-RU" sz="1200" dirty="0" smtClean="0"/>
            <a:t>Главный производственный корпус занимает площадь 3255м</a:t>
          </a:r>
          <a:r>
            <a:rPr lang="ru-RU" sz="1200" baseline="40000" dirty="0" smtClean="0"/>
            <a:t>2</a:t>
          </a:r>
          <a:r>
            <a:rPr lang="ru-RU" sz="1200" dirty="0" smtClean="0"/>
            <a:t>.</a:t>
          </a:r>
          <a:endParaRPr lang="ru-RU" sz="1200" baseline="40000" dirty="0"/>
        </a:p>
      </dgm:t>
    </dgm:pt>
    <dgm:pt modelId="{7365BB65-5602-48A4-92E0-F76004DB3986}" type="parTrans" cxnId="{398183A4-8ADB-4895-B5F4-4B55F915E3D6}">
      <dgm:prSet/>
      <dgm:spPr/>
      <dgm:t>
        <a:bodyPr/>
        <a:lstStyle/>
        <a:p>
          <a:endParaRPr lang="ru-RU"/>
        </a:p>
      </dgm:t>
    </dgm:pt>
    <dgm:pt modelId="{0F483B9C-721D-49C0-B530-FE4DEEC1B300}" type="sibTrans" cxnId="{398183A4-8ADB-4895-B5F4-4B55F915E3D6}">
      <dgm:prSet/>
      <dgm:spPr/>
      <dgm:t>
        <a:bodyPr/>
        <a:lstStyle/>
        <a:p>
          <a:endParaRPr lang="ru-RU"/>
        </a:p>
      </dgm:t>
    </dgm:pt>
    <dgm:pt modelId="{112F5D47-D3F8-473C-9026-4CEE9ECFEC94}" type="pres">
      <dgm:prSet presAssocID="{32B8E03D-FA09-43EA-8CD0-6D6D96BA2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74C293-95AC-47D4-86EC-AFD2DA212FBA}" type="pres">
      <dgm:prSet presAssocID="{E2CA6E35-E656-412C-B26A-5900579E3407}" presName="parentText" presStyleLbl="node1" presStyleIdx="0" presStyleCnt="1" custScaleX="73403" custScaleY="267750" custLinFactX="100000" custLinFactNeighborX="120845" custLinFactNeighborY="-36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183A4-8ADB-4895-B5F4-4B55F915E3D6}" srcId="{32B8E03D-FA09-43EA-8CD0-6D6D96BA2DFA}" destId="{E2CA6E35-E656-412C-B26A-5900579E3407}" srcOrd="0" destOrd="0" parTransId="{7365BB65-5602-48A4-92E0-F76004DB3986}" sibTransId="{0F483B9C-721D-49C0-B530-FE4DEEC1B300}"/>
    <dgm:cxn modelId="{7076A580-BBF2-4BB8-BBF6-D48F9195FA34}" type="presOf" srcId="{32B8E03D-FA09-43EA-8CD0-6D6D96BA2DFA}" destId="{112F5D47-D3F8-473C-9026-4CEE9ECFEC94}" srcOrd="0" destOrd="0" presId="urn:microsoft.com/office/officeart/2005/8/layout/vList2"/>
    <dgm:cxn modelId="{0CB0A788-FA41-4D59-8D95-A759A217CF4C}" type="presOf" srcId="{E2CA6E35-E656-412C-B26A-5900579E3407}" destId="{B474C293-95AC-47D4-86EC-AFD2DA212FBA}" srcOrd="0" destOrd="0" presId="urn:microsoft.com/office/officeart/2005/8/layout/vList2"/>
    <dgm:cxn modelId="{36A4707A-DCBF-4E4A-A516-0CB62A3204AA}" type="presParOf" srcId="{112F5D47-D3F8-473C-9026-4CEE9ECFEC94}" destId="{B474C293-95AC-47D4-86EC-AFD2DA212FBA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EE0BC3-68BC-4149-B56D-3855331612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A4737-7F7E-464E-8A80-6699A2C3A91E}">
      <dgm:prSet custT="1"/>
      <dgm:spPr/>
      <dgm:t>
        <a:bodyPr/>
        <a:lstStyle/>
        <a:p>
          <a:pPr rtl="0"/>
          <a:r>
            <a:rPr lang="ru-RU" sz="1200" dirty="0" smtClean="0"/>
            <a:t>Хранение сортового, фасонного и трубного металлопроката организована в отапливаемом помещении заготовительного участка площадью: 963,7м2.</a:t>
          </a:r>
          <a:endParaRPr lang="ru-RU" sz="1200" dirty="0"/>
        </a:p>
      </dgm:t>
    </dgm:pt>
    <dgm:pt modelId="{5C0960CC-C50A-4267-B56C-50CDA0BF3280}" type="parTrans" cxnId="{1186540B-9AD5-4223-A266-B11DD8FD9B11}">
      <dgm:prSet/>
      <dgm:spPr/>
      <dgm:t>
        <a:bodyPr/>
        <a:lstStyle/>
        <a:p>
          <a:endParaRPr lang="ru-RU"/>
        </a:p>
      </dgm:t>
    </dgm:pt>
    <dgm:pt modelId="{FD07AB43-8D35-4744-8405-9DC0D02C8A60}" type="sibTrans" cxnId="{1186540B-9AD5-4223-A266-B11DD8FD9B11}">
      <dgm:prSet/>
      <dgm:spPr/>
      <dgm:t>
        <a:bodyPr/>
        <a:lstStyle/>
        <a:p>
          <a:endParaRPr lang="ru-RU"/>
        </a:p>
      </dgm:t>
    </dgm:pt>
    <dgm:pt modelId="{5A56C02E-F43C-485F-9B1B-010213FE2B56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Для резки в размер используются:                                 1. Станок ленточнопильный  </a:t>
          </a:r>
          <a:r>
            <a:rPr lang="en-US" sz="1200" dirty="0" smtClean="0"/>
            <a:t>PILOUS ARG300+</a:t>
          </a:r>
          <a:r>
            <a:rPr lang="ru-RU" sz="1200" dirty="0" smtClean="0"/>
            <a:t>  (Чехия)                                                               2. Станок ленточнопильный  </a:t>
          </a:r>
          <a:r>
            <a:rPr lang="en-US" sz="1200" dirty="0" smtClean="0"/>
            <a:t>PILOUS ARG300 CF-NC Automat+CD</a:t>
          </a:r>
          <a:r>
            <a:rPr lang="ru-RU" sz="1200" dirty="0" smtClean="0"/>
            <a:t>  (Чехия)                              3. Станок Pilous РР 501 ленточнопильный  (Чехия)</a:t>
          </a:r>
        </a:p>
        <a:p>
          <a:pPr rtl="0">
            <a:spcAft>
              <a:spcPts val="0"/>
            </a:spcAft>
          </a:pPr>
          <a:r>
            <a:rPr lang="ru-RU" sz="1200" dirty="0" smtClean="0"/>
            <a:t>4. Ленточнопильный двухстоечный неповоротный станок  DEKA CH-400  (Китай – Испания)</a:t>
          </a:r>
          <a:endParaRPr lang="ru-RU" sz="1200" dirty="0"/>
        </a:p>
      </dgm:t>
    </dgm:pt>
    <dgm:pt modelId="{6B3ECD37-8FD4-4673-9F97-02845F3D08F9}" type="parTrans" cxnId="{12466A8D-6592-436F-92E9-C982234F97A6}">
      <dgm:prSet/>
      <dgm:spPr/>
      <dgm:t>
        <a:bodyPr/>
        <a:lstStyle/>
        <a:p>
          <a:endParaRPr lang="ru-RU"/>
        </a:p>
      </dgm:t>
    </dgm:pt>
    <dgm:pt modelId="{B47EFB74-1112-4BD1-A551-B825299AB342}" type="sibTrans" cxnId="{12466A8D-6592-436F-92E9-C982234F97A6}">
      <dgm:prSet/>
      <dgm:spPr/>
      <dgm:t>
        <a:bodyPr/>
        <a:lstStyle/>
        <a:p>
          <a:endParaRPr lang="ru-RU"/>
        </a:p>
      </dgm:t>
    </dgm:pt>
    <dgm:pt modelId="{DE8425E8-219C-4300-8AED-C8909E1375EB}" type="pres">
      <dgm:prSet presAssocID="{B1EE0BC3-68BC-4149-B56D-3855331612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1135D-95A0-48D2-A774-F4C5646BF2D1}" type="pres">
      <dgm:prSet presAssocID="{503A4737-7F7E-464E-8A80-6699A2C3A91E}" presName="parentText" presStyleLbl="node1" presStyleIdx="0" presStyleCnt="2" custScaleY="72067" custLinFactNeighborY="-51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108C8-CEC7-4344-9B86-858C69082B22}" type="pres">
      <dgm:prSet presAssocID="{FD07AB43-8D35-4744-8405-9DC0D02C8A60}" presName="spacer" presStyleCnt="0"/>
      <dgm:spPr/>
    </dgm:pt>
    <dgm:pt modelId="{C40CFB1D-34F5-41D3-9FAF-6B771A83C11F}" type="pres">
      <dgm:prSet presAssocID="{5A56C02E-F43C-485F-9B1B-010213FE2B56}" presName="parentText" presStyleLbl="node1" presStyleIdx="1" presStyleCnt="2" custScaleY="118487" custLinFactNeighborY="-743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B1172-44B6-4930-8B20-41701A2D5122}" type="presOf" srcId="{B1EE0BC3-68BC-4149-B56D-385533161225}" destId="{DE8425E8-219C-4300-8AED-C8909E1375EB}" srcOrd="0" destOrd="0" presId="urn:microsoft.com/office/officeart/2005/8/layout/vList2"/>
    <dgm:cxn modelId="{79B4AE30-C1C2-462E-B75A-BF319D51D793}" type="presOf" srcId="{503A4737-7F7E-464E-8A80-6699A2C3A91E}" destId="{E6E1135D-95A0-48D2-A774-F4C5646BF2D1}" srcOrd="0" destOrd="0" presId="urn:microsoft.com/office/officeart/2005/8/layout/vList2"/>
    <dgm:cxn modelId="{12466A8D-6592-436F-92E9-C982234F97A6}" srcId="{B1EE0BC3-68BC-4149-B56D-385533161225}" destId="{5A56C02E-F43C-485F-9B1B-010213FE2B56}" srcOrd="1" destOrd="0" parTransId="{6B3ECD37-8FD4-4673-9F97-02845F3D08F9}" sibTransId="{B47EFB74-1112-4BD1-A551-B825299AB342}"/>
    <dgm:cxn modelId="{1186540B-9AD5-4223-A266-B11DD8FD9B11}" srcId="{B1EE0BC3-68BC-4149-B56D-385533161225}" destId="{503A4737-7F7E-464E-8A80-6699A2C3A91E}" srcOrd="0" destOrd="0" parTransId="{5C0960CC-C50A-4267-B56C-50CDA0BF3280}" sibTransId="{FD07AB43-8D35-4744-8405-9DC0D02C8A60}"/>
    <dgm:cxn modelId="{09568439-1B95-4E9D-999A-6B625E1BB16E}" type="presOf" srcId="{5A56C02E-F43C-485F-9B1B-010213FE2B56}" destId="{C40CFB1D-34F5-41D3-9FAF-6B771A83C11F}" srcOrd="0" destOrd="0" presId="urn:microsoft.com/office/officeart/2005/8/layout/vList2"/>
    <dgm:cxn modelId="{901C846E-6A67-41B2-AACA-6A2A69305C6D}" type="presParOf" srcId="{DE8425E8-219C-4300-8AED-C8909E1375EB}" destId="{E6E1135D-95A0-48D2-A774-F4C5646BF2D1}" srcOrd="0" destOrd="0" presId="urn:microsoft.com/office/officeart/2005/8/layout/vList2"/>
    <dgm:cxn modelId="{F8ED8C87-0813-4DBD-B7A1-1AD819FA5CD5}" type="presParOf" srcId="{DE8425E8-219C-4300-8AED-C8909E1375EB}" destId="{770108C8-CEC7-4344-9B86-858C69082B22}" srcOrd="1" destOrd="0" presId="urn:microsoft.com/office/officeart/2005/8/layout/vList2"/>
    <dgm:cxn modelId="{F13B44A4-3A0E-4C24-A049-5E5968E38C04}" type="presParOf" srcId="{DE8425E8-219C-4300-8AED-C8909E1375EB}" destId="{C40CFB1D-34F5-41D3-9FAF-6B771A83C11F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3E442E-CCC1-4629-BE68-A23CFF1310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6879C-B677-4444-B9A2-1E08FFD0D816}">
      <dgm:prSet custT="1"/>
      <dgm:spPr/>
      <dgm:t>
        <a:bodyPr/>
        <a:lstStyle/>
        <a:p>
          <a:pPr rtl="0"/>
          <a:r>
            <a:rPr lang="ru-RU" sz="1200" dirty="0" smtClean="0"/>
            <a:t>Промышленный комплекс обработки металла КС-18В-2 Навигатор с волоконным лазером (Россия), линейными синхронными двигателями и ЧПУ позволяет достичь высокую точность размеров и повторяемость при изготовлении изделий со сложной геометрией, маркировки металлических материалов, резки контуров для установки оборудования в готовых панелях с покрытием.</a:t>
          </a:r>
          <a:endParaRPr lang="ru-RU" sz="1200" dirty="0"/>
        </a:p>
      </dgm:t>
    </dgm:pt>
    <dgm:pt modelId="{61D9F192-A1AE-4495-9924-768B998044F2}" type="parTrans" cxnId="{3F164764-9CEB-4382-AE36-26D4C1CD7154}">
      <dgm:prSet/>
      <dgm:spPr/>
      <dgm:t>
        <a:bodyPr/>
        <a:lstStyle/>
        <a:p>
          <a:endParaRPr lang="ru-RU"/>
        </a:p>
      </dgm:t>
    </dgm:pt>
    <dgm:pt modelId="{70715B8F-A12B-4B12-AF65-0355A63AF073}" type="sibTrans" cxnId="{3F164764-9CEB-4382-AE36-26D4C1CD7154}">
      <dgm:prSet/>
      <dgm:spPr/>
      <dgm:t>
        <a:bodyPr/>
        <a:lstStyle/>
        <a:p>
          <a:endParaRPr lang="ru-RU"/>
        </a:p>
      </dgm:t>
    </dgm:pt>
    <dgm:pt modelId="{F6620977-14D9-4BE1-8842-8638D7023E2D}">
      <dgm:prSet custT="1"/>
      <dgm:spPr/>
      <dgm:t>
        <a:bodyPr/>
        <a:lstStyle/>
        <a:p>
          <a:pPr rtl="0"/>
          <a:r>
            <a:rPr lang="ru-RU" sz="1200" dirty="0" smtClean="0"/>
            <a:t>· черная сталь до 20 мм, конструкционные низколегированные типа 09Г2С до 18мм;</a:t>
          </a:r>
          <a:endParaRPr lang="ru-RU" sz="1200" dirty="0"/>
        </a:p>
      </dgm:t>
    </dgm:pt>
    <dgm:pt modelId="{D68848E5-FC3E-4F33-9877-3AB7AFCC5721}" type="parTrans" cxnId="{00099DE7-7E40-4D38-BA28-11F6822CA44F}">
      <dgm:prSet/>
      <dgm:spPr/>
      <dgm:t>
        <a:bodyPr/>
        <a:lstStyle/>
        <a:p>
          <a:endParaRPr lang="ru-RU"/>
        </a:p>
      </dgm:t>
    </dgm:pt>
    <dgm:pt modelId="{EFCE0711-7471-4A20-9A1F-231C6705DE69}" type="sibTrans" cxnId="{00099DE7-7E40-4D38-BA28-11F6822CA44F}">
      <dgm:prSet/>
      <dgm:spPr/>
      <dgm:t>
        <a:bodyPr/>
        <a:lstStyle/>
        <a:p>
          <a:endParaRPr lang="ru-RU"/>
        </a:p>
      </dgm:t>
    </dgm:pt>
    <dgm:pt modelId="{99402CE2-6819-4F55-9A95-093D0902552B}">
      <dgm:prSet custT="1"/>
      <dgm:spPr/>
      <dgm:t>
        <a:bodyPr/>
        <a:lstStyle/>
        <a:p>
          <a:pPr rtl="0"/>
          <a:r>
            <a:rPr lang="ru-RU" sz="1200" dirty="0" smtClean="0"/>
            <a:t>· нержавеющая сталь до 10 мм;</a:t>
          </a:r>
          <a:endParaRPr lang="ru-RU" sz="1200" dirty="0"/>
        </a:p>
      </dgm:t>
    </dgm:pt>
    <dgm:pt modelId="{C2D488FF-F037-45C8-98DB-5303D50FDC92}" type="parTrans" cxnId="{1D422885-93B5-4B65-8DD2-8A6B8F10E18F}">
      <dgm:prSet/>
      <dgm:spPr/>
      <dgm:t>
        <a:bodyPr/>
        <a:lstStyle/>
        <a:p>
          <a:endParaRPr lang="ru-RU"/>
        </a:p>
      </dgm:t>
    </dgm:pt>
    <dgm:pt modelId="{E93B8682-2E68-4B09-BA3B-027FC1D6954E}" type="sibTrans" cxnId="{1D422885-93B5-4B65-8DD2-8A6B8F10E18F}">
      <dgm:prSet/>
      <dgm:spPr/>
      <dgm:t>
        <a:bodyPr/>
        <a:lstStyle/>
        <a:p>
          <a:endParaRPr lang="ru-RU"/>
        </a:p>
      </dgm:t>
    </dgm:pt>
    <dgm:pt modelId="{3D3A34EC-B70A-43D6-838A-3E2BEBDC73EC}">
      <dgm:prSet custT="1"/>
      <dgm:spPr/>
      <dgm:t>
        <a:bodyPr/>
        <a:lstStyle/>
        <a:p>
          <a:pPr rtl="0"/>
          <a:r>
            <a:rPr lang="ru-RU" sz="1200" dirty="0" smtClean="0"/>
            <a:t>· алюминий до 8 мм;</a:t>
          </a:r>
          <a:endParaRPr lang="ru-RU" sz="1200" dirty="0"/>
        </a:p>
      </dgm:t>
    </dgm:pt>
    <dgm:pt modelId="{88468AC1-BC3C-49D2-AF2F-3E1CFCD38D40}" type="parTrans" cxnId="{40D71468-9C30-404B-9FE7-15BAF15B0A16}">
      <dgm:prSet/>
      <dgm:spPr/>
      <dgm:t>
        <a:bodyPr/>
        <a:lstStyle/>
        <a:p>
          <a:endParaRPr lang="ru-RU"/>
        </a:p>
      </dgm:t>
    </dgm:pt>
    <dgm:pt modelId="{31EDAC74-6897-4B53-9BB3-3134E4FDC2E4}" type="sibTrans" cxnId="{40D71468-9C30-404B-9FE7-15BAF15B0A16}">
      <dgm:prSet/>
      <dgm:spPr/>
      <dgm:t>
        <a:bodyPr/>
        <a:lstStyle/>
        <a:p>
          <a:endParaRPr lang="ru-RU"/>
        </a:p>
      </dgm:t>
    </dgm:pt>
    <dgm:pt modelId="{6BD32FAA-D583-4B3D-B13E-C8489C74A9E8}">
      <dgm:prSet custT="1"/>
      <dgm:spPr/>
      <dgm:t>
        <a:bodyPr/>
        <a:lstStyle/>
        <a:p>
          <a:pPr rtl="0"/>
          <a:r>
            <a:rPr lang="ru-RU" sz="1200" dirty="0" smtClean="0"/>
            <a:t>· медь до 4,0 мм;</a:t>
          </a:r>
          <a:endParaRPr lang="ru-RU" sz="1200" dirty="0"/>
        </a:p>
      </dgm:t>
    </dgm:pt>
    <dgm:pt modelId="{94FD0C7C-8B1E-4448-89CA-AC0EF248A327}" type="parTrans" cxnId="{AA278687-9EDC-4DA2-9C8F-C7510139E699}">
      <dgm:prSet/>
      <dgm:spPr/>
      <dgm:t>
        <a:bodyPr/>
        <a:lstStyle/>
        <a:p>
          <a:endParaRPr lang="ru-RU"/>
        </a:p>
      </dgm:t>
    </dgm:pt>
    <dgm:pt modelId="{D2EBD92C-796F-4391-BC68-FE94CC8BED66}" type="sibTrans" cxnId="{AA278687-9EDC-4DA2-9C8F-C7510139E699}">
      <dgm:prSet/>
      <dgm:spPr/>
      <dgm:t>
        <a:bodyPr/>
        <a:lstStyle/>
        <a:p>
          <a:endParaRPr lang="ru-RU"/>
        </a:p>
      </dgm:t>
    </dgm:pt>
    <dgm:pt modelId="{2A15D01E-7E8E-4B15-A9AE-0DE63C6F4174}">
      <dgm:prSet custT="1"/>
      <dgm:spPr/>
      <dgm:t>
        <a:bodyPr/>
        <a:lstStyle/>
        <a:p>
          <a:pPr rtl="0"/>
          <a:r>
            <a:rPr lang="ru-RU" sz="1200" b="0" spc="-60" baseline="0" dirty="0" smtClean="0"/>
            <a:t>Максимальный размер листа - 3000х1500 мм.</a:t>
          </a:r>
          <a:endParaRPr lang="ru-RU" sz="1200" b="0" spc="-60" baseline="0" dirty="0"/>
        </a:p>
      </dgm:t>
    </dgm:pt>
    <dgm:pt modelId="{04DDFCD8-02F2-465D-85B2-A786E8709411}" type="parTrans" cxnId="{DDA9A4DB-C209-4F9D-9914-AF47EBE57A72}">
      <dgm:prSet/>
      <dgm:spPr/>
      <dgm:t>
        <a:bodyPr/>
        <a:lstStyle/>
        <a:p>
          <a:endParaRPr lang="ru-RU"/>
        </a:p>
      </dgm:t>
    </dgm:pt>
    <dgm:pt modelId="{A0EB37A2-C198-44B8-B560-23C9C45A3CBF}" type="sibTrans" cxnId="{DDA9A4DB-C209-4F9D-9914-AF47EBE57A72}">
      <dgm:prSet/>
      <dgm:spPr/>
      <dgm:t>
        <a:bodyPr/>
        <a:lstStyle/>
        <a:p>
          <a:endParaRPr lang="ru-RU"/>
        </a:p>
      </dgm:t>
    </dgm:pt>
    <dgm:pt modelId="{23F9F32E-DBF1-433A-BE49-95EA7B3924C4}">
      <dgm:prSet custT="1"/>
      <dgm:spPr/>
      <dgm:t>
        <a:bodyPr/>
        <a:lstStyle/>
        <a:p>
          <a:pPr rtl="0"/>
          <a:r>
            <a:rPr lang="ru-RU" sz="1200" b="1" dirty="0" smtClean="0"/>
            <a:t>Точность позиционирования по всем осям – до +- 0,05мм</a:t>
          </a:r>
          <a:r>
            <a:rPr lang="ru-RU" sz="1200" dirty="0" smtClean="0"/>
            <a:t> (класс точности 1 согласно стандарту ISO 9013)</a:t>
          </a:r>
          <a:endParaRPr lang="ru-RU" sz="1200" dirty="0"/>
        </a:p>
      </dgm:t>
    </dgm:pt>
    <dgm:pt modelId="{F0E9A296-DF93-4933-91F3-BA0A08ED4FC1}" type="parTrans" cxnId="{CA69FE7D-3015-49C9-B5B9-47C9AE3795FB}">
      <dgm:prSet/>
      <dgm:spPr/>
      <dgm:t>
        <a:bodyPr/>
        <a:lstStyle/>
        <a:p>
          <a:endParaRPr lang="ru-RU"/>
        </a:p>
      </dgm:t>
    </dgm:pt>
    <dgm:pt modelId="{8AA87199-6BBB-47B5-95EE-846D0D731BBF}" type="sibTrans" cxnId="{CA69FE7D-3015-49C9-B5B9-47C9AE3795FB}">
      <dgm:prSet/>
      <dgm:spPr/>
      <dgm:t>
        <a:bodyPr/>
        <a:lstStyle/>
        <a:p>
          <a:endParaRPr lang="ru-RU"/>
        </a:p>
      </dgm:t>
    </dgm:pt>
    <dgm:pt modelId="{6437E300-0DDA-480E-9D9D-6ABA537F0E6C}" type="pres">
      <dgm:prSet presAssocID="{8E3E442E-CCC1-4629-BE68-A23CFF131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0E82D-BD20-4297-A175-5448909C2880}" type="pres">
      <dgm:prSet presAssocID="{70D6879C-B677-4444-B9A2-1E08FFD0D816}" presName="parentText" presStyleLbl="node1" presStyleIdx="0" presStyleCnt="7" custScaleY="331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202FA-3B76-4D3A-9A2F-41A517E94312}" type="pres">
      <dgm:prSet presAssocID="{70715B8F-A12B-4B12-AF65-0355A63AF073}" presName="spacer" presStyleCnt="0"/>
      <dgm:spPr/>
    </dgm:pt>
    <dgm:pt modelId="{A1BFB14F-5F54-442B-BA0B-AD445A0C43A0}" type="pres">
      <dgm:prSet presAssocID="{F6620977-14D9-4BE1-8842-8638D7023E2D}" presName="parentText" presStyleLbl="node1" presStyleIdx="1" presStyleCnt="7" custScaleY="73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535C6-7F0F-4240-B481-9F23556DE20B}" type="pres">
      <dgm:prSet presAssocID="{EFCE0711-7471-4A20-9A1F-231C6705DE69}" presName="spacer" presStyleCnt="0"/>
      <dgm:spPr/>
    </dgm:pt>
    <dgm:pt modelId="{14657E64-D114-460B-B274-CB85DDB545D0}" type="pres">
      <dgm:prSet presAssocID="{99402CE2-6819-4F55-9A95-093D0902552B}" presName="parentText" presStyleLbl="node1" presStyleIdx="2" presStyleCnt="7" custScaleY="32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86B14-9C8C-4B69-81B3-15A8B1C2EB4E}" type="pres">
      <dgm:prSet presAssocID="{E93B8682-2E68-4B09-BA3B-027FC1D6954E}" presName="spacer" presStyleCnt="0"/>
      <dgm:spPr/>
    </dgm:pt>
    <dgm:pt modelId="{50B21C81-3730-4EE5-A2EB-AF161CB5A007}" type="pres">
      <dgm:prSet presAssocID="{3D3A34EC-B70A-43D6-838A-3E2BEBDC73EC}" presName="parentText" presStyleLbl="node1" presStyleIdx="3" presStyleCnt="7" custScaleY="39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91F9A-50C8-4BF6-9D7C-80143271622F}" type="pres">
      <dgm:prSet presAssocID="{31EDAC74-6897-4B53-9BB3-3134E4FDC2E4}" presName="spacer" presStyleCnt="0"/>
      <dgm:spPr/>
    </dgm:pt>
    <dgm:pt modelId="{06F8AE8C-B59E-4D3C-83B1-AB3AD02987F2}" type="pres">
      <dgm:prSet presAssocID="{6BD32FAA-D583-4B3D-B13E-C8489C74A9E8}" presName="parentText" presStyleLbl="node1" presStyleIdx="4" presStyleCnt="7" custScaleY="52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4F23B-4AE4-4A01-A2E1-A69AF165BFD6}" type="pres">
      <dgm:prSet presAssocID="{D2EBD92C-796F-4391-BC68-FE94CC8BED66}" presName="spacer" presStyleCnt="0"/>
      <dgm:spPr/>
    </dgm:pt>
    <dgm:pt modelId="{FF0D6AAE-A17F-4FA7-BF42-53FF3599D928}" type="pres">
      <dgm:prSet presAssocID="{2A15D01E-7E8E-4B15-A9AE-0DE63C6F4174}" presName="parentText" presStyleLbl="node1" presStyleIdx="5" presStyleCnt="7" custScaleY="45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D3198-4995-41F4-A885-A851B7F2A99A}" type="pres">
      <dgm:prSet presAssocID="{A0EB37A2-C198-44B8-B560-23C9C45A3CBF}" presName="spacer" presStyleCnt="0"/>
      <dgm:spPr/>
    </dgm:pt>
    <dgm:pt modelId="{C06D7026-A83F-4256-A392-FF560AC8025D}" type="pres">
      <dgm:prSet presAssocID="{23F9F32E-DBF1-433A-BE49-95EA7B3924C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64764-9CEB-4382-AE36-26D4C1CD7154}" srcId="{8E3E442E-CCC1-4629-BE68-A23CFF1310C4}" destId="{70D6879C-B677-4444-B9A2-1E08FFD0D816}" srcOrd="0" destOrd="0" parTransId="{61D9F192-A1AE-4495-9924-768B998044F2}" sibTransId="{70715B8F-A12B-4B12-AF65-0355A63AF073}"/>
    <dgm:cxn modelId="{B0BF2779-D5F7-408E-94D0-BADB54A7B64D}" type="presOf" srcId="{70D6879C-B677-4444-B9A2-1E08FFD0D816}" destId="{D040E82D-BD20-4297-A175-5448909C2880}" srcOrd="0" destOrd="0" presId="urn:microsoft.com/office/officeart/2005/8/layout/vList2"/>
    <dgm:cxn modelId="{EAA36FF9-C366-4E01-9D8E-B66EAA0F1657}" type="presOf" srcId="{23F9F32E-DBF1-433A-BE49-95EA7B3924C4}" destId="{C06D7026-A83F-4256-A392-FF560AC8025D}" srcOrd="0" destOrd="0" presId="urn:microsoft.com/office/officeart/2005/8/layout/vList2"/>
    <dgm:cxn modelId="{1D422885-93B5-4B65-8DD2-8A6B8F10E18F}" srcId="{8E3E442E-CCC1-4629-BE68-A23CFF1310C4}" destId="{99402CE2-6819-4F55-9A95-093D0902552B}" srcOrd="2" destOrd="0" parTransId="{C2D488FF-F037-45C8-98DB-5303D50FDC92}" sibTransId="{E93B8682-2E68-4B09-BA3B-027FC1D6954E}"/>
    <dgm:cxn modelId="{AA278687-9EDC-4DA2-9C8F-C7510139E699}" srcId="{8E3E442E-CCC1-4629-BE68-A23CFF1310C4}" destId="{6BD32FAA-D583-4B3D-B13E-C8489C74A9E8}" srcOrd="4" destOrd="0" parTransId="{94FD0C7C-8B1E-4448-89CA-AC0EF248A327}" sibTransId="{D2EBD92C-796F-4391-BC68-FE94CC8BED66}"/>
    <dgm:cxn modelId="{98ACA39E-712C-41EE-8C26-C78246DC9E83}" type="presOf" srcId="{F6620977-14D9-4BE1-8842-8638D7023E2D}" destId="{A1BFB14F-5F54-442B-BA0B-AD445A0C43A0}" srcOrd="0" destOrd="0" presId="urn:microsoft.com/office/officeart/2005/8/layout/vList2"/>
    <dgm:cxn modelId="{76993BC7-8CD3-4652-9097-3088404ACA00}" type="presOf" srcId="{6BD32FAA-D583-4B3D-B13E-C8489C74A9E8}" destId="{06F8AE8C-B59E-4D3C-83B1-AB3AD02987F2}" srcOrd="0" destOrd="0" presId="urn:microsoft.com/office/officeart/2005/8/layout/vList2"/>
    <dgm:cxn modelId="{D4AFF798-EBB9-48D5-9D4F-B3E0BCDCDECB}" type="presOf" srcId="{8E3E442E-CCC1-4629-BE68-A23CFF1310C4}" destId="{6437E300-0DDA-480E-9D9D-6ABA537F0E6C}" srcOrd="0" destOrd="0" presId="urn:microsoft.com/office/officeart/2005/8/layout/vList2"/>
    <dgm:cxn modelId="{4C852259-57D9-44EE-9A62-267190E71FB5}" type="presOf" srcId="{3D3A34EC-B70A-43D6-838A-3E2BEBDC73EC}" destId="{50B21C81-3730-4EE5-A2EB-AF161CB5A007}" srcOrd="0" destOrd="0" presId="urn:microsoft.com/office/officeart/2005/8/layout/vList2"/>
    <dgm:cxn modelId="{D13908AA-7BA1-4FA7-B9D8-F38CE62FAF9F}" type="presOf" srcId="{99402CE2-6819-4F55-9A95-093D0902552B}" destId="{14657E64-D114-460B-B274-CB85DDB545D0}" srcOrd="0" destOrd="0" presId="urn:microsoft.com/office/officeart/2005/8/layout/vList2"/>
    <dgm:cxn modelId="{26F35CEC-1052-4603-BDE3-A825B566D57C}" type="presOf" srcId="{2A15D01E-7E8E-4B15-A9AE-0DE63C6F4174}" destId="{FF0D6AAE-A17F-4FA7-BF42-53FF3599D928}" srcOrd="0" destOrd="0" presId="urn:microsoft.com/office/officeart/2005/8/layout/vList2"/>
    <dgm:cxn modelId="{40D71468-9C30-404B-9FE7-15BAF15B0A16}" srcId="{8E3E442E-CCC1-4629-BE68-A23CFF1310C4}" destId="{3D3A34EC-B70A-43D6-838A-3E2BEBDC73EC}" srcOrd="3" destOrd="0" parTransId="{88468AC1-BC3C-49D2-AF2F-3E1CFCD38D40}" sibTransId="{31EDAC74-6897-4B53-9BB3-3134E4FDC2E4}"/>
    <dgm:cxn modelId="{DDA9A4DB-C209-4F9D-9914-AF47EBE57A72}" srcId="{8E3E442E-CCC1-4629-BE68-A23CFF1310C4}" destId="{2A15D01E-7E8E-4B15-A9AE-0DE63C6F4174}" srcOrd="5" destOrd="0" parTransId="{04DDFCD8-02F2-465D-85B2-A786E8709411}" sibTransId="{A0EB37A2-C198-44B8-B560-23C9C45A3CBF}"/>
    <dgm:cxn modelId="{00099DE7-7E40-4D38-BA28-11F6822CA44F}" srcId="{8E3E442E-CCC1-4629-BE68-A23CFF1310C4}" destId="{F6620977-14D9-4BE1-8842-8638D7023E2D}" srcOrd="1" destOrd="0" parTransId="{D68848E5-FC3E-4F33-9877-3AB7AFCC5721}" sibTransId="{EFCE0711-7471-4A20-9A1F-231C6705DE69}"/>
    <dgm:cxn modelId="{CA69FE7D-3015-49C9-B5B9-47C9AE3795FB}" srcId="{8E3E442E-CCC1-4629-BE68-A23CFF1310C4}" destId="{23F9F32E-DBF1-433A-BE49-95EA7B3924C4}" srcOrd="6" destOrd="0" parTransId="{F0E9A296-DF93-4933-91F3-BA0A08ED4FC1}" sibTransId="{8AA87199-6BBB-47B5-95EE-846D0D731BBF}"/>
    <dgm:cxn modelId="{82D6D917-41FF-4FA2-BCCD-9506B52C3FF5}" type="presParOf" srcId="{6437E300-0DDA-480E-9D9D-6ABA537F0E6C}" destId="{D040E82D-BD20-4297-A175-5448909C2880}" srcOrd="0" destOrd="0" presId="urn:microsoft.com/office/officeart/2005/8/layout/vList2"/>
    <dgm:cxn modelId="{B619D603-8A68-46E5-9A9A-3B2C05A8B216}" type="presParOf" srcId="{6437E300-0DDA-480E-9D9D-6ABA537F0E6C}" destId="{0D8202FA-3B76-4D3A-9A2F-41A517E94312}" srcOrd="1" destOrd="0" presId="urn:microsoft.com/office/officeart/2005/8/layout/vList2"/>
    <dgm:cxn modelId="{EFB97D67-9DD6-4590-B499-993EBB5E2801}" type="presParOf" srcId="{6437E300-0DDA-480E-9D9D-6ABA537F0E6C}" destId="{A1BFB14F-5F54-442B-BA0B-AD445A0C43A0}" srcOrd="2" destOrd="0" presId="urn:microsoft.com/office/officeart/2005/8/layout/vList2"/>
    <dgm:cxn modelId="{31335AF0-0E22-4E34-91B8-E446A64FF79D}" type="presParOf" srcId="{6437E300-0DDA-480E-9D9D-6ABA537F0E6C}" destId="{5A2535C6-7F0F-4240-B481-9F23556DE20B}" srcOrd="3" destOrd="0" presId="urn:microsoft.com/office/officeart/2005/8/layout/vList2"/>
    <dgm:cxn modelId="{1C834EF9-F062-47D3-A245-E8CB18C1D4B2}" type="presParOf" srcId="{6437E300-0DDA-480E-9D9D-6ABA537F0E6C}" destId="{14657E64-D114-460B-B274-CB85DDB545D0}" srcOrd="4" destOrd="0" presId="urn:microsoft.com/office/officeart/2005/8/layout/vList2"/>
    <dgm:cxn modelId="{5F337E84-A0C3-43BC-A592-3786974035FA}" type="presParOf" srcId="{6437E300-0DDA-480E-9D9D-6ABA537F0E6C}" destId="{11A86B14-9C8C-4B69-81B3-15A8B1C2EB4E}" srcOrd="5" destOrd="0" presId="urn:microsoft.com/office/officeart/2005/8/layout/vList2"/>
    <dgm:cxn modelId="{4B1036E4-EC62-4E77-ADAE-A71407416232}" type="presParOf" srcId="{6437E300-0DDA-480E-9D9D-6ABA537F0E6C}" destId="{50B21C81-3730-4EE5-A2EB-AF161CB5A007}" srcOrd="6" destOrd="0" presId="urn:microsoft.com/office/officeart/2005/8/layout/vList2"/>
    <dgm:cxn modelId="{DFA5C2FA-7A8D-42C3-8D24-7DD8BDCEB3CF}" type="presParOf" srcId="{6437E300-0DDA-480E-9D9D-6ABA537F0E6C}" destId="{02B91F9A-50C8-4BF6-9D7C-80143271622F}" srcOrd="7" destOrd="0" presId="urn:microsoft.com/office/officeart/2005/8/layout/vList2"/>
    <dgm:cxn modelId="{8BCDB9DC-321C-4FF7-A4AC-8081DAFEF4D9}" type="presParOf" srcId="{6437E300-0DDA-480E-9D9D-6ABA537F0E6C}" destId="{06F8AE8C-B59E-4D3C-83B1-AB3AD02987F2}" srcOrd="8" destOrd="0" presId="urn:microsoft.com/office/officeart/2005/8/layout/vList2"/>
    <dgm:cxn modelId="{62D9F58A-9E12-4EE2-8809-DCFBEE9CC31D}" type="presParOf" srcId="{6437E300-0DDA-480E-9D9D-6ABA537F0E6C}" destId="{4D94F23B-4AE4-4A01-A2E1-A69AF165BFD6}" srcOrd="9" destOrd="0" presId="urn:microsoft.com/office/officeart/2005/8/layout/vList2"/>
    <dgm:cxn modelId="{5828C995-2471-4AA0-ACC4-586B66652A96}" type="presParOf" srcId="{6437E300-0DDA-480E-9D9D-6ABA537F0E6C}" destId="{FF0D6AAE-A17F-4FA7-BF42-53FF3599D928}" srcOrd="10" destOrd="0" presId="urn:microsoft.com/office/officeart/2005/8/layout/vList2"/>
    <dgm:cxn modelId="{46EC5C6E-C710-4A4B-AB04-FE3AB0FF56D1}" type="presParOf" srcId="{6437E300-0DDA-480E-9D9D-6ABA537F0E6C}" destId="{66AD3198-4995-41F4-A885-A851B7F2A99A}" srcOrd="11" destOrd="0" presId="urn:microsoft.com/office/officeart/2005/8/layout/vList2"/>
    <dgm:cxn modelId="{CBDCD101-63DF-42EC-B153-3C7020BEBBC7}" type="presParOf" srcId="{6437E300-0DDA-480E-9D9D-6ABA537F0E6C}" destId="{C06D7026-A83F-4256-A392-FF560AC8025D}" srcOrd="1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68A3FE-BB23-46B9-93CD-70350DB97B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E732E-9FCF-4083-AC87-DD1FFD43B3F7}">
      <dgm:prSet custT="1"/>
      <dgm:spPr/>
      <dgm:t>
        <a:bodyPr/>
        <a:lstStyle/>
        <a:p>
          <a:pPr rtl="0"/>
          <a:r>
            <a:rPr lang="ru-RU" sz="1200" dirty="0" smtClean="0"/>
            <a:t>Сверхбыстрая скорость вырубки металла на координатно-револьверном прессе координатно- пробивном мод. FINN POWER Е5х 12.2 (Финляндия) позволяет в малые сроки выполнить раскрой листового металлопроката с высокой точностью повторяемости. Станок располагает широкими возможностями обработки, благодаря наличию инструментов для пробивки контуров, рёбер жёсткости, пуклёвок, жалюзи</a:t>
          </a:r>
          <a:endParaRPr lang="ru-RU" sz="1200" dirty="0"/>
        </a:p>
      </dgm:t>
    </dgm:pt>
    <dgm:pt modelId="{EAD7F052-9FFB-4C29-B154-E044DE44C3C6}" type="parTrans" cxnId="{4112EA08-D8A6-47A7-9113-0B4C8EBF2687}">
      <dgm:prSet/>
      <dgm:spPr/>
      <dgm:t>
        <a:bodyPr/>
        <a:lstStyle/>
        <a:p>
          <a:endParaRPr lang="ru-RU"/>
        </a:p>
      </dgm:t>
    </dgm:pt>
    <dgm:pt modelId="{5F649825-5DC0-48EF-B0E6-2417370C16B9}" type="sibTrans" cxnId="{4112EA08-D8A6-47A7-9113-0B4C8EBF2687}">
      <dgm:prSet/>
      <dgm:spPr/>
      <dgm:t>
        <a:bodyPr/>
        <a:lstStyle/>
        <a:p>
          <a:endParaRPr lang="ru-RU"/>
        </a:p>
      </dgm:t>
    </dgm:pt>
    <dgm:pt modelId="{F55806E2-A9C1-4B2C-9DCE-2A920821A1A1}">
      <dgm:prSet custT="1"/>
      <dgm:spPr/>
      <dgm:t>
        <a:bodyPr/>
        <a:lstStyle/>
        <a:p>
          <a:pPr rtl="0"/>
          <a:r>
            <a:rPr lang="ru-RU" sz="1200" dirty="0" smtClean="0"/>
            <a:t>Обрабатываемый материал:                              - Чёрная сталь 1,5 -3,0 мм</a:t>
          </a:r>
          <a:endParaRPr lang="ru-RU" sz="1200" dirty="0"/>
        </a:p>
      </dgm:t>
    </dgm:pt>
    <dgm:pt modelId="{58C9EB6A-6EC0-499F-972A-B88677E71124}" type="parTrans" cxnId="{3EAA2F01-F408-4D00-BD93-BB24569CCE0F}">
      <dgm:prSet/>
      <dgm:spPr/>
      <dgm:t>
        <a:bodyPr/>
        <a:lstStyle/>
        <a:p>
          <a:endParaRPr lang="ru-RU"/>
        </a:p>
      </dgm:t>
    </dgm:pt>
    <dgm:pt modelId="{8E9BA918-ACF5-4366-BE0A-5EF8AB931A97}" type="sibTrans" cxnId="{3EAA2F01-F408-4D00-BD93-BB24569CCE0F}">
      <dgm:prSet/>
      <dgm:spPr/>
      <dgm:t>
        <a:bodyPr/>
        <a:lstStyle/>
        <a:p>
          <a:endParaRPr lang="ru-RU"/>
        </a:p>
      </dgm:t>
    </dgm:pt>
    <dgm:pt modelId="{64DF60A3-6B0B-4DDA-8EDD-E22C68EEC928}" type="pres">
      <dgm:prSet presAssocID="{5D68A3FE-BB23-46B9-93CD-70350DB97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E1E08-71DE-4362-847F-3508BA961F38}" type="pres">
      <dgm:prSet presAssocID="{831E732E-9FCF-4083-AC87-DD1FFD43B3F7}" presName="parentText" presStyleLbl="node1" presStyleIdx="0" presStyleCnt="2" custScaleY="102782" custLinFactNeighborX="-5700" custLinFactNeighborY="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3755C-06ED-42C2-B066-800A1DC8D78C}" type="pres">
      <dgm:prSet presAssocID="{5F649825-5DC0-48EF-B0E6-2417370C16B9}" presName="spacer" presStyleCnt="0"/>
      <dgm:spPr/>
    </dgm:pt>
    <dgm:pt modelId="{24071C6B-1120-4D91-B4E6-F166AD86E097}" type="pres">
      <dgm:prSet presAssocID="{F55806E2-A9C1-4B2C-9DCE-2A920821A1A1}" presName="parentText" presStyleLbl="node1" presStyleIdx="1" presStyleCnt="2" custScaleY="26153" custLinFactNeighborX="-951" custLinFactNeighborY="-97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9AE01-5DD6-4BF9-AE06-BAD94730A152}" type="presOf" srcId="{F55806E2-A9C1-4B2C-9DCE-2A920821A1A1}" destId="{24071C6B-1120-4D91-B4E6-F166AD86E097}" srcOrd="0" destOrd="0" presId="urn:microsoft.com/office/officeart/2005/8/layout/vList2"/>
    <dgm:cxn modelId="{4112EA08-D8A6-47A7-9113-0B4C8EBF2687}" srcId="{5D68A3FE-BB23-46B9-93CD-70350DB97B04}" destId="{831E732E-9FCF-4083-AC87-DD1FFD43B3F7}" srcOrd="0" destOrd="0" parTransId="{EAD7F052-9FFB-4C29-B154-E044DE44C3C6}" sibTransId="{5F649825-5DC0-48EF-B0E6-2417370C16B9}"/>
    <dgm:cxn modelId="{3EAA2F01-F408-4D00-BD93-BB24569CCE0F}" srcId="{5D68A3FE-BB23-46B9-93CD-70350DB97B04}" destId="{F55806E2-A9C1-4B2C-9DCE-2A920821A1A1}" srcOrd="1" destOrd="0" parTransId="{58C9EB6A-6EC0-499F-972A-B88677E71124}" sibTransId="{8E9BA918-ACF5-4366-BE0A-5EF8AB931A97}"/>
    <dgm:cxn modelId="{8DE7C6B1-4C50-453F-843F-1CB4940AEF1B}" type="presOf" srcId="{831E732E-9FCF-4083-AC87-DD1FFD43B3F7}" destId="{DE4E1E08-71DE-4362-847F-3508BA961F38}" srcOrd="0" destOrd="0" presId="urn:microsoft.com/office/officeart/2005/8/layout/vList2"/>
    <dgm:cxn modelId="{0B605B5F-A297-4011-82BA-CA0F8400D44A}" type="presOf" srcId="{5D68A3FE-BB23-46B9-93CD-70350DB97B04}" destId="{64DF60A3-6B0B-4DDA-8EDD-E22C68EEC928}" srcOrd="0" destOrd="0" presId="urn:microsoft.com/office/officeart/2005/8/layout/vList2"/>
    <dgm:cxn modelId="{36EE9221-306B-4B72-AF9B-54688CA749F6}" type="presParOf" srcId="{64DF60A3-6B0B-4DDA-8EDD-E22C68EEC928}" destId="{DE4E1E08-71DE-4362-847F-3508BA961F38}" srcOrd="0" destOrd="0" presId="urn:microsoft.com/office/officeart/2005/8/layout/vList2"/>
    <dgm:cxn modelId="{28FC0866-A199-459C-A4B3-DB023601B9D8}" type="presParOf" srcId="{64DF60A3-6B0B-4DDA-8EDD-E22C68EEC928}" destId="{EA63755C-06ED-42C2-B066-800A1DC8D78C}" srcOrd="1" destOrd="0" presId="urn:microsoft.com/office/officeart/2005/8/layout/vList2"/>
    <dgm:cxn modelId="{589E6510-9377-467C-8395-4223ADDE7203}" type="presParOf" srcId="{64DF60A3-6B0B-4DDA-8EDD-E22C68EEC928}" destId="{24071C6B-1120-4D91-B4E6-F166AD86E097}" srcOrd="2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F2EB93-7151-4B7A-B66B-B27ABB0D8C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45BDB-21FB-4F70-8089-829C1BB0572A}">
      <dgm:prSet custT="1"/>
      <dgm:spPr/>
      <dgm:t>
        <a:bodyPr/>
        <a:lstStyle/>
        <a:p>
          <a:pPr rtl="0"/>
          <a:r>
            <a:rPr lang="ru-RU" sz="1200" dirty="0" smtClean="0"/>
            <a:t>Предприятие располагает высокоточным гибочным оборудованием с ЧПУ, что позволяет производить изделия практически любой сложности.</a:t>
          </a:r>
          <a:endParaRPr lang="ru-RU" sz="1200" dirty="0"/>
        </a:p>
      </dgm:t>
    </dgm:pt>
    <dgm:pt modelId="{D321F74A-6D27-40CF-86DF-7703075E27A3}" type="parTrans" cxnId="{7C10670D-A432-4950-A77E-6334A70EECA7}">
      <dgm:prSet/>
      <dgm:spPr/>
      <dgm:t>
        <a:bodyPr/>
        <a:lstStyle/>
        <a:p>
          <a:endParaRPr lang="ru-RU"/>
        </a:p>
      </dgm:t>
    </dgm:pt>
    <dgm:pt modelId="{2365AB77-6061-4877-9949-1AA60E0306FD}" type="sibTrans" cxnId="{7C10670D-A432-4950-A77E-6334A70EECA7}">
      <dgm:prSet/>
      <dgm:spPr/>
      <dgm:t>
        <a:bodyPr/>
        <a:lstStyle/>
        <a:p>
          <a:endParaRPr lang="ru-RU"/>
        </a:p>
      </dgm:t>
    </dgm:pt>
    <dgm:pt modelId="{CADD3A3D-9F34-401F-912C-CD416302468F}">
      <dgm:prSet custT="1"/>
      <dgm:spPr/>
      <dgm:t>
        <a:bodyPr/>
        <a:lstStyle/>
        <a:p>
          <a:pPr rtl="0"/>
          <a:r>
            <a:rPr lang="ru-RU" sz="1200" b="1" dirty="0" smtClean="0"/>
            <a:t>Максимальная длина обработки – 3060 мм.</a:t>
          </a:r>
          <a:br>
            <a:rPr lang="ru-RU" sz="1200" b="1" dirty="0" smtClean="0"/>
          </a:br>
          <a:r>
            <a:rPr lang="ru-RU" sz="1200" b="1" dirty="0" smtClean="0"/>
            <a:t>Максимальное усиление пресса – 130 т.</a:t>
          </a:r>
          <a:br>
            <a:rPr lang="ru-RU" sz="1200" b="1" dirty="0" smtClean="0"/>
          </a:br>
          <a:r>
            <a:rPr lang="ru-RU" sz="1200" b="1" dirty="0" smtClean="0"/>
            <a:t>Повторяемость позиционирования - + 0,1 мм.</a:t>
          </a:r>
          <a:endParaRPr lang="ru-RU" sz="1200" dirty="0"/>
        </a:p>
      </dgm:t>
    </dgm:pt>
    <dgm:pt modelId="{46CC998D-BE77-4760-9473-6CEF9871DE0E}" type="parTrans" cxnId="{40F45C3C-6FA6-4B20-9874-33AD0706ABE7}">
      <dgm:prSet/>
      <dgm:spPr/>
      <dgm:t>
        <a:bodyPr/>
        <a:lstStyle/>
        <a:p>
          <a:endParaRPr lang="ru-RU"/>
        </a:p>
      </dgm:t>
    </dgm:pt>
    <dgm:pt modelId="{82E6485F-FBA0-48FE-B355-FBA05DF7D183}" type="sibTrans" cxnId="{40F45C3C-6FA6-4B20-9874-33AD0706ABE7}">
      <dgm:prSet/>
      <dgm:spPr/>
      <dgm:t>
        <a:bodyPr/>
        <a:lstStyle/>
        <a:p>
          <a:endParaRPr lang="ru-RU"/>
        </a:p>
      </dgm:t>
    </dgm:pt>
    <dgm:pt modelId="{5C8E45DD-FF5D-4CDC-8989-504589D862A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Оборудование: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1. Пресс электромеханический листогибочный Prima Power eP-1030 (Италия)</a:t>
          </a:r>
        </a:p>
        <a:p>
          <a:pPr rtl="0">
            <a:spcAft>
              <a:spcPts val="0"/>
            </a:spcAft>
          </a:pPr>
          <a:r>
            <a:rPr lang="ru-RU" sz="1200" dirty="0" smtClean="0"/>
            <a:t>2. Пресс вертикально-гибочный с ЧПУ AD-S 25100 Durma  (Турция)</a:t>
          </a:r>
        </a:p>
        <a:p>
          <a:pPr rtl="0">
            <a:spcAft>
              <a:spcPts val="0"/>
            </a:spcAft>
          </a:pPr>
          <a:r>
            <a:rPr lang="ru-RU" sz="1200" dirty="0" smtClean="0"/>
            <a:t>3. Пресс вертикально-гибочный с ЧПУ AD-S 30135 Durma (Турция)</a:t>
          </a:r>
          <a:endParaRPr lang="ru-RU" sz="1200" dirty="0"/>
        </a:p>
      </dgm:t>
    </dgm:pt>
    <dgm:pt modelId="{CC03BA48-59E7-4135-80A5-8ECC2A0BAD6F}" type="parTrans" cxnId="{85002462-B424-46D3-9239-78ED3352566C}">
      <dgm:prSet/>
      <dgm:spPr/>
      <dgm:t>
        <a:bodyPr/>
        <a:lstStyle/>
        <a:p>
          <a:endParaRPr lang="ru-RU"/>
        </a:p>
      </dgm:t>
    </dgm:pt>
    <dgm:pt modelId="{EB187CA8-462D-47BF-8DAA-4EDA8EBB4AEE}" type="sibTrans" cxnId="{85002462-B424-46D3-9239-78ED3352566C}">
      <dgm:prSet/>
      <dgm:spPr/>
      <dgm:t>
        <a:bodyPr/>
        <a:lstStyle/>
        <a:p>
          <a:endParaRPr lang="ru-RU"/>
        </a:p>
      </dgm:t>
    </dgm:pt>
    <dgm:pt modelId="{5A1EB691-A027-43F7-A7CA-B34E68B3A01B}" type="pres">
      <dgm:prSet presAssocID="{66F2EB93-7151-4B7A-B66B-B27ABB0D8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C0122-45BE-4396-8740-C38AD3E106AB}" type="pres">
      <dgm:prSet presAssocID="{A0845BDB-21FB-4F70-8089-829C1BB0572A}" presName="parentText" presStyleLbl="node1" presStyleIdx="0" presStyleCnt="3" custScaleY="55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272C-B00D-4BF3-BE95-475334C20C13}" type="pres">
      <dgm:prSet presAssocID="{2365AB77-6061-4877-9949-1AA60E0306FD}" presName="spacer" presStyleCnt="0"/>
      <dgm:spPr/>
    </dgm:pt>
    <dgm:pt modelId="{CB7B57D7-96BA-43F5-85E6-EB42E95A07B1}" type="pres">
      <dgm:prSet presAssocID="{CADD3A3D-9F34-401F-912C-CD416302468F}" presName="parentText" presStyleLbl="node1" presStyleIdx="1" presStyleCnt="3" custScaleY="70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CDD44-D32F-4D9C-981D-435957982CBE}" type="pres">
      <dgm:prSet presAssocID="{82E6485F-FBA0-48FE-B355-FBA05DF7D183}" presName="spacer" presStyleCnt="0"/>
      <dgm:spPr/>
    </dgm:pt>
    <dgm:pt modelId="{04D0B0F6-B129-4295-81B2-73B5B6A74109}" type="pres">
      <dgm:prSet presAssocID="{5C8E45DD-FF5D-4CDC-8989-504589D862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002462-B424-46D3-9239-78ED3352566C}" srcId="{66F2EB93-7151-4B7A-B66B-B27ABB0D8CA3}" destId="{5C8E45DD-FF5D-4CDC-8989-504589D862A5}" srcOrd="2" destOrd="0" parTransId="{CC03BA48-59E7-4135-80A5-8ECC2A0BAD6F}" sibTransId="{EB187CA8-462D-47BF-8DAA-4EDA8EBB4AEE}"/>
    <dgm:cxn modelId="{B08EA310-F45B-4741-87A7-D8B5F3005FC2}" type="presOf" srcId="{CADD3A3D-9F34-401F-912C-CD416302468F}" destId="{CB7B57D7-96BA-43F5-85E6-EB42E95A07B1}" srcOrd="0" destOrd="0" presId="urn:microsoft.com/office/officeart/2005/8/layout/vList2"/>
    <dgm:cxn modelId="{40F45C3C-6FA6-4B20-9874-33AD0706ABE7}" srcId="{66F2EB93-7151-4B7A-B66B-B27ABB0D8CA3}" destId="{CADD3A3D-9F34-401F-912C-CD416302468F}" srcOrd="1" destOrd="0" parTransId="{46CC998D-BE77-4760-9473-6CEF9871DE0E}" sibTransId="{82E6485F-FBA0-48FE-B355-FBA05DF7D183}"/>
    <dgm:cxn modelId="{6480BCD4-12D3-4F12-8523-4692324B62DE}" type="presOf" srcId="{66F2EB93-7151-4B7A-B66B-B27ABB0D8CA3}" destId="{5A1EB691-A027-43F7-A7CA-B34E68B3A01B}" srcOrd="0" destOrd="0" presId="urn:microsoft.com/office/officeart/2005/8/layout/vList2"/>
    <dgm:cxn modelId="{6D7948B4-A09C-4777-8487-C2BD049B7D80}" type="presOf" srcId="{A0845BDB-21FB-4F70-8089-829C1BB0572A}" destId="{890C0122-45BE-4396-8740-C38AD3E106AB}" srcOrd="0" destOrd="0" presId="urn:microsoft.com/office/officeart/2005/8/layout/vList2"/>
    <dgm:cxn modelId="{7036B39A-EAA5-40F3-978E-DFA4495BD944}" type="presOf" srcId="{5C8E45DD-FF5D-4CDC-8989-504589D862A5}" destId="{04D0B0F6-B129-4295-81B2-73B5B6A74109}" srcOrd="0" destOrd="0" presId="urn:microsoft.com/office/officeart/2005/8/layout/vList2"/>
    <dgm:cxn modelId="{7C10670D-A432-4950-A77E-6334A70EECA7}" srcId="{66F2EB93-7151-4B7A-B66B-B27ABB0D8CA3}" destId="{A0845BDB-21FB-4F70-8089-829C1BB0572A}" srcOrd="0" destOrd="0" parTransId="{D321F74A-6D27-40CF-86DF-7703075E27A3}" sibTransId="{2365AB77-6061-4877-9949-1AA60E0306FD}"/>
    <dgm:cxn modelId="{F66E9815-91F4-44E8-BE5F-ABD8E2850A8B}" type="presParOf" srcId="{5A1EB691-A027-43F7-A7CA-B34E68B3A01B}" destId="{890C0122-45BE-4396-8740-C38AD3E106AB}" srcOrd="0" destOrd="0" presId="urn:microsoft.com/office/officeart/2005/8/layout/vList2"/>
    <dgm:cxn modelId="{02DBFC3E-D714-4478-ADC9-81E951E6DD4D}" type="presParOf" srcId="{5A1EB691-A027-43F7-A7CA-B34E68B3A01B}" destId="{0B4E272C-B00D-4BF3-BE95-475334C20C13}" srcOrd="1" destOrd="0" presId="urn:microsoft.com/office/officeart/2005/8/layout/vList2"/>
    <dgm:cxn modelId="{065A271A-2D75-4EC3-B217-A580569ADF72}" type="presParOf" srcId="{5A1EB691-A027-43F7-A7CA-B34E68B3A01B}" destId="{CB7B57D7-96BA-43F5-85E6-EB42E95A07B1}" srcOrd="2" destOrd="0" presId="urn:microsoft.com/office/officeart/2005/8/layout/vList2"/>
    <dgm:cxn modelId="{0F78877F-BA66-4F45-B026-6DB6F0A97DCB}" type="presParOf" srcId="{5A1EB691-A027-43F7-A7CA-B34E68B3A01B}" destId="{46BCDD44-D32F-4D9C-981D-435957982CBE}" srcOrd="3" destOrd="0" presId="urn:microsoft.com/office/officeart/2005/8/layout/vList2"/>
    <dgm:cxn modelId="{B35A4CEB-92D5-42D6-856D-056C0FF54D0D}" type="presParOf" srcId="{5A1EB691-A027-43F7-A7CA-B34E68B3A01B}" destId="{04D0B0F6-B129-4295-81B2-73B5B6A74109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1FF08C-DBDE-4F53-AFB8-DACBCF122D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22D6C9-C93D-45BD-B8AC-F393678741BB}">
      <dgm:prSet custT="1"/>
      <dgm:spPr/>
      <dgm:t>
        <a:bodyPr/>
        <a:lstStyle/>
        <a:p>
          <a:pPr rtl="0"/>
          <a:r>
            <a:rPr lang="ru-RU" sz="1200" dirty="0" smtClean="0"/>
            <a:t>Операции по раскрою, изготовлению изделий со сложной геометрией на фрезерно-гравировальном станке ЧПУ  </a:t>
          </a:r>
          <a:r>
            <a:rPr lang="en-US" sz="1200" dirty="0" smtClean="0"/>
            <a:t> Woodtec </a:t>
          </a:r>
          <a:r>
            <a:rPr lang="ru-RU" sz="1200" dirty="0" smtClean="0"/>
            <a:t>мод. </a:t>
          </a:r>
          <a:r>
            <a:rPr lang="en-US" sz="1200" dirty="0" smtClean="0"/>
            <a:t>VA2030QP</a:t>
          </a:r>
          <a:r>
            <a:rPr lang="ru-RU" sz="1200" dirty="0" smtClean="0"/>
            <a:t> (Китай) с большим набором инструментов.</a:t>
          </a:r>
          <a:endParaRPr lang="ru-RU" sz="1200" dirty="0"/>
        </a:p>
      </dgm:t>
    </dgm:pt>
    <dgm:pt modelId="{50C4B912-5F13-4166-A17B-063483867E8E}" type="parTrans" cxnId="{11BBABE5-DC75-4628-A4AA-5F5FF6FBDD77}">
      <dgm:prSet/>
      <dgm:spPr/>
      <dgm:t>
        <a:bodyPr/>
        <a:lstStyle/>
        <a:p>
          <a:endParaRPr lang="ru-RU"/>
        </a:p>
      </dgm:t>
    </dgm:pt>
    <dgm:pt modelId="{DB961406-3770-42F2-B5B4-8AA5FFA99B12}" type="sibTrans" cxnId="{11BBABE5-DC75-4628-A4AA-5F5FF6FBDD77}">
      <dgm:prSet/>
      <dgm:spPr/>
      <dgm:t>
        <a:bodyPr/>
        <a:lstStyle/>
        <a:p>
          <a:endParaRPr lang="ru-RU"/>
        </a:p>
      </dgm:t>
    </dgm:pt>
    <dgm:pt modelId="{D72ABC91-58AD-4B36-A6C9-E00EAEB53201}">
      <dgm:prSet custT="1"/>
      <dgm:spPr/>
      <dgm:t>
        <a:bodyPr/>
        <a:lstStyle/>
        <a:p>
          <a:pPr rtl="0"/>
          <a:r>
            <a:rPr lang="ru-RU" sz="1200" dirty="0" smtClean="0"/>
            <a:t>Обрабатываемые листовые материалы различных толщин:</a:t>
          </a:r>
          <a:endParaRPr lang="ru-RU" sz="1200" dirty="0"/>
        </a:p>
      </dgm:t>
    </dgm:pt>
    <dgm:pt modelId="{565125F8-0943-44BE-BF00-A9D3A3B662E3}" type="parTrans" cxnId="{97C25D67-2CB4-4906-B177-1720877E5DF8}">
      <dgm:prSet/>
      <dgm:spPr/>
      <dgm:t>
        <a:bodyPr/>
        <a:lstStyle/>
        <a:p>
          <a:endParaRPr lang="ru-RU"/>
        </a:p>
      </dgm:t>
    </dgm:pt>
    <dgm:pt modelId="{D395123C-8FBB-4E5B-9445-FD229E6C50FB}" type="sibTrans" cxnId="{97C25D67-2CB4-4906-B177-1720877E5DF8}">
      <dgm:prSet/>
      <dgm:spPr/>
      <dgm:t>
        <a:bodyPr/>
        <a:lstStyle/>
        <a:p>
          <a:endParaRPr lang="ru-RU"/>
        </a:p>
      </dgm:t>
    </dgm:pt>
    <dgm:pt modelId="{B4A76E9B-1ACD-4E40-AE5E-56E2CFAED30D}">
      <dgm:prSet custT="1"/>
      <dgm:spPr/>
      <dgm:t>
        <a:bodyPr/>
        <a:lstStyle/>
        <a:p>
          <a:pPr rtl="0"/>
          <a:r>
            <a:rPr lang="ru-RU" sz="1200" dirty="0" smtClean="0"/>
            <a:t>Электроизоляционные материалы: </a:t>
          </a:r>
        </a:p>
        <a:p>
          <a:pPr rtl="0"/>
          <a:r>
            <a:rPr lang="ru-RU" sz="1200" dirty="0" smtClean="0"/>
            <a:t>- текстолит, гетинакс, дюростон</a:t>
          </a:r>
          <a:endParaRPr lang="ru-RU" sz="1200" dirty="0"/>
        </a:p>
      </dgm:t>
    </dgm:pt>
    <dgm:pt modelId="{8DB8EEE5-7143-4F46-ACCD-98AB9ED0D9E5}" type="parTrans" cxnId="{8DC27B00-85C6-4276-8CB8-7E7096519BDA}">
      <dgm:prSet/>
      <dgm:spPr/>
      <dgm:t>
        <a:bodyPr/>
        <a:lstStyle/>
        <a:p>
          <a:endParaRPr lang="ru-RU"/>
        </a:p>
      </dgm:t>
    </dgm:pt>
    <dgm:pt modelId="{1989B288-234D-4DB9-BDC8-523E5ED4A8DD}" type="sibTrans" cxnId="{8DC27B00-85C6-4276-8CB8-7E7096519BDA}">
      <dgm:prSet/>
      <dgm:spPr/>
      <dgm:t>
        <a:bodyPr/>
        <a:lstStyle/>
        <a:p>
          <a:endParaRPr lang="ru-RU"/>
        </a:p>
      </dgm:t>
    </dgm:pt>
    <dgm:pt modelId="{70FE4A81-0CBD-4BEF-9513-4B56AD124311}">
      <dgm:prSet custT="1"/>
      <dgm:spPr/>
      <dgm:t>
        <a:bodyPr/>
        <a:lstStyle/>
        <a:p>
          <a:pPr rtl="0"/>
          <a:r>
            <a:rPr lang="ru-RU" sz="1200" dirty="0" smtClean="0"/>
            <a:t>- пластики: поликарбонат, фторопласт</a:t>
          </a:r>
          <a:endParaRPr lang="ru-RU" sz="1200" dirty="0"/>
        </a:p>
      </dgm:t>
    </dgm:pt>
    <dgm:pt modelId="{89377443-9EDF-4E9E-88C3-193F5ECA92AC}" type="parTrans" cxnId="{412D876C-D053-41DB-A981-0A1DEF853A59}">
      <dgm:prSet/>
      <dgm:spPr/>
      <dgm:t>
        <a:bodyPr/>
        <a:lstStyle/>
        <a:p>
          <a:endParaRPr lang="ru-RU"/>
        </a:p>
      </dgm:t>
    </dgm:pt>
    <dgm:pt modelId="{BF1511A2-4842-4F50-9391-1E2063ABC147}" type="sibTrans" cxnId="{412D876C-D053-41DB-A981-0A1DEF853A59}">
      <dgm:prSet/>
      <dgm:spPr/>
      <dgm:t>
        <a:bodyPr/>
        <a:lstStyle/>
        <a:p>
          <a:endParaRPr lang="ru-RU"/>
        </a:p>
      </dgm:t>
    </dgm:pt>
    <dgm:pt modelId="{78F887E7-23E1-426B-B45E-E43E5774C4A4}">
      <dgm:prSet custT="1"/>
      <dgm:spPr/>
      <dgm:t>
        <a:bodyPr/>
        <a:lstStyle/>
        <a:p>
          <a:pPr rtl="0"/>
          <a:r>
            <a:rPr lang="ru-RU" sz="1200" dirty="0" smtClean="0"/>
            <a:t>Цветной металлопрокат: медь, алюминий, латунь</a:t>
          </a:r>
          <a:endParaRPr lang="ru-RU" sz="1200" dirty="0"/>
        </a:p>
      </dgm:t>
    </dgm:pt>
    <dgm:pt modelId="{CC29DD55-3CF2-41BA-A3AF-EB7236DC2993}" type="parTrans" cxnId="{37F71ACC-0061-422C-86F8-B8D1B61A3A97}">
      <dgm:prSet/>
      <dgm:spPr/>
      <dgm:t>
        <a:bodyPr/>
        <a:lstStyle/>
        <a:p>
          <a:endParaRPr lang="ru-RU"/>
        </a:p>
      </dgm:t>
    </dgm:pt>
    <dgm:pt modelId="{1198BAED-A51E-4710-A31B-FD829C7DDC8D}" type="sibTrans" cxnId="{37F71ACC-0061-422C-86F8-B8D1B61A3A97}">
      <dgm:prSet/>
      <dgm:spPr/>
      <dgm:t>
        <a:bodyPr/>
        <a:lstStyle/>
        <a:p>
          <a:endParaRPr lang="ru-RU"/>
        </a:p>
      </dgm:t>
    </dgm:pt>
    <dgm:pt modelId="{E95A28D8-470A-434F-9D36-7C9EE27459E5}">
      <dgm:prSet custT="1"/>
      <dgm:spPr/>
      <dgm:t>
        <a:bodyPr/>
        <a:lstStyle/>
        <a:p>
          <a:pPr rtl="0"/>
          <a:r>
            <a:rPr lang="ru-RU" sz="1200" dirty="0" smtClean="0"/>
            <a:t>Максимальный размер листа – 3000х2000мм</a:t>
          </a:r>
          <a:endParaRPr lang="ru-RU" sz="1200" dirty="0"/>
        </a:p>
      </dgm:t>
    </dgm:pt>
    <dgm:pt modelId="{99BEAF4B-F738-4F11-B765-05172BDAF995}" type="parTrans" cxnId="{D57647C1-4FDE-42A1-ABCB-88DCB5557B46}">
      <dgm:prSet/>
      <dgm:spPr/>
      <dgm:t>
        <a:bodyPr/>
        <a:lstStyle/>
        <a:p>
          <a:endParaRPr lang="ru-RU"/>
        </a:p>
      </dgm:t>
    </dgm:pt>
    <dgm:pt modelId="{A40F7BBE-5C4E-49D9-A7A9-699AA2E18B0A}" type="sibTrans" cxnId="{D57647C1-4FDE-42A1-ABCB-88DCB5557B46}">
      <dgm:prSet/>
      <dgm:spPr/>
      <dgm:t>
        <a:bodyPr/>
        <a:lstStyle/>
        <a:p>
          <a:endParaRPr lang="ru-RU"/>
        </a:p>
      </dgm:t>
    </dgm:pt>
    <dgm:pt modelId="{7EF953B4-BC1A-4F94-876E-A3415895631B}" type="pres">
      <dgm:prSet presAssocID="{231FF08C-DBDE-4F53-AFB8-DACBCF122D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A819C-1263-4646-9703-28C8F81E65E4}" type="pres">
      <dgm:prSet presAssocID="{0B22D6C9-C93D-45BD-B8AC-F393678741B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3B63B-29E5-4211-89FD-A3BA9853A594}" type="pres">
      <dgm:prSet presAssocID="{DB961406-3770-42F2-B5B4-8AA5FFA99B12}" presName="spacer" presStyleCnt="0"/>
      <dgm:spPr/>
    </dgm:pt>
    <dgm:pt modelId="{3673A0F9-979B-4576-8199-90A03A87C46C}" type="pres">
      <dgm:prSet presAssocID="{D72ABC91-58AD-4B36-A6C9-E00EAEB53201}" presName="parentText" presStyleLbl="node1" presStyleIdx="1" presStyleCnt="6" custScaleY="80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6D9F-00DB-403F-B4B7-129C1BDA514D}" type="pres">
      <dgm:prSet presAssocID="{D395123C-8FBB-4E5B-9445-FD229E6C50FB}" presName="spacer" presStyleCnt="0"/>
      <dgm:spPr/>
    </dgm:pt>
    <dgm:pt modelId="{46733A47-80B6-4423-A294-6B876C74D1B0}" type="pres">
      <dgm:prSet presAssocID="{B4A76E9B-1ACD-4E40-AE5E-56E2CFAED30D}" presName="parentText" presStyleLbl="node1" presStyleIdx="2" presStyleCnt="6" custScaleY="75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D0DBE-9C71-47E7-9165-F960D03E57DA}" type="pres">
      <dgm:prSet presAssocID="{1989B288-234D-4DB9-BDC8-523E5ED4A8DD}" presName="spacer" presStyleCnt="0"/>
      <dgm:spPr/>
    </dgm:pt>
    <dgm:pt modelId="{D2FEC918-E140-40CF-89C4-86F101EFE2DE}" type="pres">
      <dgm:prSet presAssocID="{70FE4A81-0CBD-4BEF-9513-4B56AD124311}" presName="parentText" presStyleLbl="node1" presStyleIdx="3" presStyleCnt="6" custScaleY="50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AE7AA-9A39-46E5-99CF-7F40EE8A44AA}" type="pres">
      <dgm:prSet presAssocID="{BF1511A2-4842-4F50-9391-1E2063ABC147}" presName="spacer" presStyleCnt="0"/>
      <dgm:spPr/>
    </dgm:pt>
    <dgm:pt modelId="{2856059F-B087-4904-84D4-89CBF4F7681B}" type="pres">
      <dgm:prSet presAssocID="{78F887E7-23E1-426B-B45E-E43E5774C4A4}" presName="parentText" presStyleLbl="node1" presStyleIdx="4" presStyleCnt="6" custScaleY="73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57239-FE00-440C-9A99-F41C73BE873A}" type="pres">
      <dgm:prSet presAssocID="{1198BAED-A51E-4710-A31B-FD829C7DDC8D}" presName="spacer" presStyleCnt="0"/>
      <dgm:spPr/>
    </dgm:pt>
    <dgm:pt modelId="{CC18FE85-6408-4ECE-900C-7299F4CE4050}" type="pres">
      <dgm:prSet presAssocID="{E95A28D8-470A-434F-9D36-7C9EE27459E5}" presName="parentText" presStyleLbl="node1" presStyleIdx="5" presStyleCnt="6" custScaleY="73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2B30C-7F33-4D3F-80C5-A269FB21905E}" type="presOf" srcId="{231FF08C-DBDE-4F53-AFB8-DACBCF122D40}" destId="{7EF953B4-BC1A-4F94-876E-A3415895631B}" srcOrd="0" destOrd="0" presId="urn:microsoft.com/office/officeart/2005/8/layout/vList2"/>
    <dgm:cxn modelId="{37A3A29B-1FB2-4699-A2A5-08F091F187B3}" type="presOf" srcId="{70FE4A81-0CBD-4BEF-9513-4B56AD124311}" destId="{D2FEC918-E140-40CF-89C4-86F101EFE2DE}" srcOrd="0" destOrd="0" presId="urn:microsoft.com/office/officeart/2005/8/layout/vList2"/>
    <dgm:cxn modelId="{412D876C-D053-41DB-A981-0A1DEF853A59}" srcId="{231FF08C-DBDE-4F53-AFB8-DACBCF122D40}" destId="{70FE4A81-0CBD-4BEF-9513-4B56AD124311}" srcOrd="3" destOrd="0" parTransId="{89377443-9EDF-4E9E-88C3-193F5ECA92AC}" sibTransId="{BF1511A2-4842-4F50-9391-1E2063ABC147}"/>
    <dgm:cxn modelId="{D6DD0446-81E0-421D-8DC0-A1E80E68D013}" type="presOf" srcId="{78F887E7-23E1-426B-B45E-E43E5774C4A4}" destId="{2856059F-B087-4904-84D4-89CBF4F7681B}" srcOrd="0" destOrd="0" presId="urn:microsoft.com/office/officeart/2005/8/layout/vList2"/>
    <dgm:cxn modelId="{11BBABE5-DC75-4628-A4AA-5F5FF6FBDD77}" srcId="{231FF08C-DBDE-4F53-AFB8-DACBCF122D40}" destId="{0B22D6C9-C93D-45BD-B8AC-F393678741BB}" srcOrd="0" destOrd="0" parTransId="{50C4B912-5F13-4166-A17B-063483867E8E}" sibTransId="{DB961406-3770-42F2-B5B4-8AA5FFA99B12}"/>
    <dgm:cxn modelId="{37F71ACC-0061-422C-86F8-B8D1B61A3A97}" srcId="{231FF08C-DBDE-4F53-AFB8-DACBCF122D40}" destId="{78F887E7-23E1-426B-B45E-E43E5774C4A4}" srcOrd="4" destOrd="0" parTransId="{CC29DD55-3CF2-41BA-A3AF-EB7236DC2993}" sibTransId="{1198BAED-A51E-4710-A31B-FD829C7DDC8D}"/>
    <dgm:cxn modelId="{8DC27B00-85C6-4276-8CB8-7E7096519BDA}" srcId="{231FF08C-DBDE-4F53-AFB8-DACBCF122D40}" destId="{B4A76E9B-1ACD-4E40-AE5E-56E2CFAED30D}" srcOrd="2" destOrd="0" parTransId="{8DB8EEE5-7143-4F46-ACCD-98AB9ED0D9E5}" sibTransId="{1989B288-234D-4DB9-BDC8-523E5ED4A8DD}"/>
    <dgm:cxn modelId="{F53C7367-6E89-4473-B6C3-47EAD55ABA6A}" type="presOf" srcId="{0B22D6C9-C93D-45BD-B8AC-F393678741BB}" destId="{669A819C-1263-4646-9703-28C8F81E65E4}" srcOrd="0" destOrd="0" presId="urn:microsoft.com/office/officeart/2005/8/layout/vList2"/>
    <dgm:cxn modelId="{E508FBA1-3CC9-4A67-A389-21D7C969A96A}" type="presOf" srcId="{E95A28D8-470A-434F-9D36-7C9EE27459E5}" destId="{CC18FE85-6408-4ECE-900C-7299F4CE4050}" srcOrd="0" destOrd="0" presId="urn:microsoft.com/office/officeart/2005/8/layout/vList2"/>
    <dgm:cxn modelId="{27A9E082-0AF6-498E-8638-AFF16BAC675D}" type="presOf" srcId="{B4A76E9B-1ACD-4E40-AE5E-56E2CFAED30D}" destId="{46733A47-80B6-4423-A294-6B876C74D1B0}" srcOrd="0" destOrd="0" presId="urn:microsoft.com/office/officeart/2005/8/layout/vList2"/>
    <dgm:cxn modelId="{97C25D67-2CB4-4906-B177-1720877E5DF8}" srcId="{231FF08C-DBDE-4F53-AFB8-DACBCF122D40}" destId="{D72ABC91-58AD-4B36-A6C9-E00EAEB53201}" srcOrd="1" destOrd="0" parTransId="{565125F8-0943-44BE-BF00-A9D3A3B662E3}" sibTransId="{D395123C-8FBB-4E5B-9445-FD229E6C50FB}"/>
    <dgm:cxn modelId="{D57647C1-4FDE-42A1-ABCB-88DCB5557B46}" srcId="{231FF08C-DBDE-4F53-AFB8-DACBCF122D40}" destId="{E95A28D8-470A-434F-9D36-7C9EE27459E5}" srcOrd="5" destOrd="0" parTransId="{99BEAF4B-F738-4F11-B765-05172BDAF995}" sibTransId="{A40F7BBE-5C4E-49D9-A7A9-699AA2E18B0A}"/>
    <dgm:cxn modelId="{E6AD167B-4269-4D42-81DF-A71C0E4638C8}" type="presOf" srcId="{D72ABC91-58AD-4B36-A6C9-E00EAEB53201}" destId="{3673A0F9-979B-4576-8199-90A03A87C46C}" srcOrd="0" destOrd="0" presId="urn:microsoft.com/office/officeart/2005/8/layout/vList2"/>
    <dgm:cxn modelId="{CFED7625-859D-41B7-8BCC-AC0CC7373548}" type="presParOf" srcId="{7EF953B4-BC1A-4F94-876E-A3415895631B}" destId="{669A819C-1263-4646-9703-28C8F81E65E4}" srcOrd="0" destOrd="0" presId="urn:microsoft.com/office/officeart/2005/8/layout/vList2"/>
    <dgm:cxn modelId="{630A8099-8F85-4E21-AFD4-89F53E7685D0}" type="presParOf" srcId="{7EF953B4-BC1A-4F94-876E-A3415895631B}" destId="{6B43B63B-29E5-4211-89FD-A3BA9853A594}" srcOrd="1" destOrd="0" presId="urn:microsoft.com/office/officeart/2005/8/layout/vList2"/>
    <dgm:cxn modelId="{62C154E2-D0E0-484F-AACD-FE5E53264FE3}" type="presParOf" srcId="{7EF953B4-BC1A-4F94-876E-A3415895631B}" destId="{3673A0F9-979B-4576-8199-90A03A87C46C}" srcOrd="2" destOrd="0" presId="urn:microsoft.com/office/officeart/2005/8/layout/vList2"/>
    <dgm:cxn modelId="{2BAC1E8F-26C8-44A7-958B-C5A7E61471BE}" type="presParOf" srcId="{7EF953B4-BC1A-4F94-876E-A3415895631B}" destId="{C4146D9F-00DB-403F-B4B7-129C1BDA514D}" srcOrd="3" destOrd="0" presId="urn:microsoft.com/office/officeart/2005/8/layout/vList2"/>
    <dgm:cxn modelId="{41B5F9DD-8529-4723-8B3D-7585E51C543C}" type="presParOf" srcId="{7EF953B4-BC1A-4F94-876E-A3415895631B}" destId="{46733A47-80B6-4423-A294-6B876C74D1B0}" srcOrd="4" destOrd="0" presId="urn:microsoft.com/office/officeart/2005/8/layout/vList2"/>
    <dgm:cxn modelId="{41B7EA85-7AAA-4BC5-9A02-377C430EA932}" type="presParOf" srcId="{7EF953B4-BC1A-4F94-876E-A3415895631B}" destId="{EE6D0DBE-9C71-47E7-9165-F960D03E57DA}" srcOrd="5" destOrd="0" presId="urn:microsoft.com/office/officeart/2005/8/layout/vList2"/>
    <dgm:cxn modelId="{E71E8D10-EEDF-4315-AA24-6A922CC3CAD1}" type="presParOf" srcId="{7EF953B4-BC1A-4F94-876E-A3415895631B}" destId="{D2FEC918-E140-40CF-89C4-86F101EFE2DE}" srcOrd="6" destOrd="0" presId="urn:microsoft.com/office/officeart/2005/8/layout/vList2"/>
    <dgm:cxn modelId="{8EA7DE83-8285-43D6-90C3-F79A631FB9AD}" type="presParOf" srcId="{7EF953B4-BC1A-4F94-876E-A3415895631B}" destId="{AA8AE7AA-9A39-46E5-99CF-7F40EE8A44AA}" srcOrd="7" destOrd="0" presId="urn:microsoft.com/office/officeart/2005/8/layout/vList2"/>
    <dgm:cxn modelId="{EE625724-B59B-4BB4-9672-08BEA3E7290C}" type="presParOf" srcId="{7EF953B4-BC1A-4F94-876E-A3415895631B}" destId="{2856059F-B087-4904-84D4-89CBF4F7681B}" srcOrd="8" destOrd="0" presId="urn:microsoft.com/office/officeart/2005/8/layout/vList2"/>
    <dgm:cxn modelId="{E716D96F-E2CF-498D-92DD-4F9D7CA9D304}" type="presParOf" srcId="{7EF953B4-BC1A-4F94-876E-A3415895631B}" destId="{DC957239-FE00-440C-9A99-F41C73BE873A}" srcOrd="9" destOrd="0" presId="urn:microsoft.com/office/officeart/2005/8/layout/vList2"/>
    <dgm:cxn modelId="{72A367F6-7217-4463-948A-3CDDDF3E6F2D}" type="presParOf" srcId="{7EF953B4-BC1A-4F94-876E-A3415895631B}" destId="{CC18FE85-6408-4ECE-900C-7299F4CE4050}" srcOrd="1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77487D-B670-49C4-9934-A42C6104B1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30066-9404-4FE5-8278-6C8F9BA222F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000" dirty="0" smtClean="0"/>
            <a:t>Производство оснащено комплексом универсального оборудования механической обработки:</a:t>
          </a:r>
          <a:endParaRPr lang="ru-RU" sz="1000" dirty="0"/>
        </a:p>
      </dgm:t>
    </dgm:pt>
    <dgm:pt modelId="{AAC99715-0C41-4AA3-B15C-51E66C25BAB3}" type="parTrans" cxnId="{701FCDDE-E7B5-48FB-B3C0-681E00F8B398}">
      <dgm:prSet/>
      <dgm:spPr/>
      <dgm:t>
        <a:bodyPr/>
        <a:lstStyle/>
        <a:p>
          <a:endParaRPr lang="ru-RU"/>
        </a:p>
      </dgm:t>
    </dgm:pt>
    <dgm:pt modelId="{866E82C4-8A1E-4DC1-B8D8-EEC335DE5933}" type="sibTrans" cxnId="{701FCDDE-E7B5-48FB-B3C0-681E00F8B398}">
      <dgm:prSet/>
      <dgm:spPr/>
      <dgm:t>
        <a:bodyPr/>
        <a:lstStyle/>
        <a:p>
          <a:endParaRPr lang="ru-RU"/>
        </a:p>
      </dgm:t>
    </dgm:pt>
    <dgm:pt modelId="{3020046D-2FD1-4EA3-9656-55CBE2FB340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000" dirty="0" smtClean="0"/>
            <a:t>- Токарно-винторезные станки: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токарно-винторезный 1К62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токарно-винторезный модели 1В62Г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Токарный станок с прямой станиной Pinacho SC 200x750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токарно-винторезный МК6056М</a:t>
          </a:r>
          <a:endParaRPr lang="ru-RU" sz="1000" dirty="0"/>
        </a:p>
      </dgm:t>
    </dgm:pt>
    <dgm:pt modelId="{B5682CF1-E5EF-4A53-BF2D-C9CC71008D79}" type="parTrans" cxnId="{D08D9E07-8A65-4595-86A2-947E848F8AA6}">
      <dgm:prSet/>
      <dgm:spPr/>
      <dgm:t>
        <a:bodyPr/>
        <a:lstStyle/>
        <a:p>
          <a:endParaRPr lang="ru-RU"/>
        </a:p>
      </dgm:t>
    </dgm:pt>
    <dgm:pt modelId="{6070DF84-F950-481D-9603-28EA49F67BFA}" type="sibTrans" cxnId="{D08D9E07-8A65-4595-86A2-947E848F8AA6}">
      <dgm:prSet/>
      <dgm:spPr/>
      <dgm:t>
        <a:bodyPr/>
        <a:lstStyle/>
        <a:p>
          <a:endParaRPr lang="ru-RU"/>
        </a:p>
      </dgm:t>
    </dgm:pt>
    <dgm:pt modelId="{E9554C29-1F2E-4C7A-829F-B1CAF1213BFF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000" dirty="0" smtClean="0"/>
            <a:t>- Широкоуниверсальные фрезерные станки: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универсальный фрезерный марки К81Ш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фрезерно-сверлильный по металлу  JMD-2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фрезерный 6Р82Г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фрезерный 6М76 П</a:t>
          </a:r>
          <a:endParaRPr lang="ru-RU" sz="1000" dirty="0"/>
        </a:p>
      </dgm:t>
    </dgm:pt>
    <dgm:pt modelId="{613B9E1E-DE0D-4F2B-8143-A24BA3B1AA9F}" type="parTrans" cxnId="{E1F76978-4694-412F-AE2B-F17BB158CDF2}">
      <dgm:prSet/>
      <dgm:spPr/>
      <dgm:t>
        <a:bodyPr/>
        <a:lstStyle/>
        <a:p>
          <a:endParaRPr lang="ru-RU"/>
        </a:p>
      </dgm:t>
    </dgm:pt>
    <dgm:pt modelId="{FF7F787F-7FA1-43A9-931A-CBAE3B427AC8}" type="sibTrans" cxnId="{E1F76978-4694-412F-AE2B-F17BB158CDF2}">
      <dgm:prSet/>
      <dgm:spPr/>
      <dgm:t>
        <a:bodyPr/>
        <a:lstStyle/>
        <a:p>
          <a:endParaRPr lang="ru-RU"/>
        </a:p>
      </dgm:t>
    </dgm:pt>
    <dgm:pt modelId="{CBD00E86-A5EB-470E-87FC-27E788CC546B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000" dirty="0" smtClean="0"/>
            <a:t>- Станки сверлильные: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Станок радиально-сверлильный  </a:t>
          </a:r>
          <a:r>
            <a:rPr lang="en-US" sz="1000" dirty="0" smtClean="0"/>
            <a:t>Z3040X8/1</a:t>
          </a:r>
          <a:endParaRPr lang="ru-RU" sz="1000" dirty="0" smtClean="0"/>
        </a:p>
        <a:p>
          <a:pPr rtl="0">
            <a:spcAft>
              <a:spcPts val="0"/>
            </a:spcAft>
          </a:pPr>
          <a:r>
            <a:rPr lang="ru-RU" sz="1000" dirty="0" smtClean="0"/>
            <a:t>Станок сверлильно-фрезерный </a:t>
          </a:r>
          <a:r>
            <a:rPr lang="en-US" sz="1000" dirty="0" smtClean="0"/>
            <a:t>Stalex ZX7550C</a:t>
          </a:r>
          <a:endParaRPr lang="ru-RU" sz="1000" dirty="0"/>
        </a:p>
      </dgm:t>
    </dgm:pt>
    <dgm:pt modelId="{5F3323C6-2B2B-4021-BE89-D84CB10FE3FC}" type="parTrans" cxnId="{7A205EAE-FB52-41BE-A6EC-BACA25B92B92}">
      <dgm:prSet/>
      <dgm:spPr/>
      <dgm:t>
        <a:bodyPr/>
        <a:lstStyle/>
        <a:p>
          <a:endParaRPr lang="ru-RU"/>
        </a:p>
      </dgm:t>
    </dgm:pt>
    <dgm:pt modelId="{C8EC2C78-41E9-4F8D-81D8-C862A333A5BB}" type="sibTrans" cxnId="{7A205EAE-FB52-41BE-A6EC-BACA25B92B92}">
      <dgm:prSet/>
      <dgm:spPr/>
      <dgm:t>
        <a:bodyPr/>
        <a:lstStyle/>
        <a:p>
          <a:endParaRPr lang="ru-RU"/>
        </a:p>
      </dgm:t>
    </dgm:pt>
    <dgm:pt modelId="{D961046A-6AD2-473C-ACFD-4F6689951FF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000" dirty="0" smtClean="0"/>
            <a:t>- Станок заточной:</a:t>
          </a:r>
        </a:p>
        <a:p>
          <a:pPr rtl="0">
            <a:spcAft>
              <a:spcPts val="0"/>
            </a:spcAft>
          </a:pPr>
          <a:r>
            <a:rPr lang="ru-RU" sz="1000" dirty="0" smtClean="0"/>
            <a:t>Универсальный заточной станок 3Е642Е</a:t>
          </a:r>
          <a:endParaRPr lang="ru-RU" sz="1000" dirty="0"/>
        </a:p>
      </dgm:t>
    </dgm:pt>
    <dgm:pt modelId="{2F866B7D-459D-448F-83BC-1AB30D9BCA10}" type="parTrans" cxnId="{FAF36549-C1EF-4CE0-9500-F3BB10946C2C}">
      <dgm:prSet/>
      <dgm:spPr/>
      <dgm:t>
        <a:bodyPr/>
        <a:lstStyle/>
        <a:p>
          <a:endParaRPr lang="ru-RU"/>
        </a:p>
      </dgm:t>
    </dgm:pt>
    <dgm:pt modelId="{A9BA6339-343A-4025-B885-0B2F1564C282}" type="sibTrans" cxnId="{FAF36549-C1EF-4CE0-9500-F3BB10946C2C}">
      <dgm:prSet/>
      <dgm:spPr/>
      <dgm:t>
        <a:bodyPr/>
        <a:lstStyle/>
        <a:p>
          <a:endParaRPr lang="ru-RU"/>
        </a:p>
      </dgm:t>
    </dgm:pt>
    <dgm:pt modelId="{CDFB5288-4CAC-4C22-9DC1-4815FBC132BC}" type="pres">
      <dgm:prSet presAssocID="{C077487D-B670-49C4-9934-A42C6104B1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E27EF-4C48-40CC-BF55-99F35CB9CF43}" type="pres">
      <dgm:prSet presAssocID="{53A30066-9404-4FE5-8278-6C8F9BA222FD}" presName="parentText" presStyleLbl="node1" presStyleIdx="0" presStyleCnt="5" custScaleY="72500" custLinFactY="-255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45A8D-2037-4587-8944-1FB6E100A190}" type="pres">
      <dgm:prSet presAssocID="{866E82C4-8A1E-4DC1-B8D8-EEC335DE5933}" presName="spacer" presStyleCnt="0"/>
      <dgm:spPr/>
    </dgm:pt>
    <dgm:pt modelId="{E33ED21E-B307-4892-B8FF-E1A4473E41BD}" type="pres">
      <dgm:prSet presAssocID="{3020046D-2FD1-4EA3-9656-55CBE2FB3409}" presName="parentText" presStyleLbl="node1" presStyleIdx="1" presStyleCnt="5" custScaleY="99738" custLinFactY="-1626" custLinFactNeighborX="-9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CF4FE-DC55-4F9B-95FB-8155FB4BBF9B}" type="pres">
      <dgm:prSet presAssocID="{6070DF84-F950-481D-9603-28EA49F67BFA}" presName="spacer" presStyleCnt="0"/>
      <dgm:spPr/>
    </dgm:pt>
    <dgm:pt modelId="{A5BAD793-F3E7-47FD-AD3E-5B360CB27603}" type="pres">
      <dgm:prSet presAssocID="{E9554C29-1F2E-4C7A-829F-B1CAF1213BFF}" presName="parentText" presStyleLbl="node1" presStyleIdx="2" presStyleCnt="5" custLinFactY="-116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B5C19-331F-460B-87EB-3EEB9044642C}" type="pres">
      <dgm:prSet presAssocID="{FF7F787F-7FA1-43A9-931A-CBAE3B427AC8}" presName="spacer" presStyleCnt="0"/>
      <dgm:spPr/>
    </dgm:pt>
    <dgm:pt modelId="{770ADC49-B49E-4231-85AD-50CD310DE828}" type="pres">
      <dgm:prSet presAssocID="{CBD00E86-A5EB-470E-87FC-27E788CC546B}" presName="parentText" presStyleLbl="node1" presStyleIdx="3" presStyleCnt="5" custScaleY="58173" custLinFactY="-219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6EC20-6E70-4002-99B3-E78C22251673}" type="pres">
      <dgm:prSet presAssocID="{C8EC2C78-41E9-4F8D-81D8-C862A333A5BB}" presName="spacer" presStyleCnt="0"/>
      <dgm:spPr/>
    </dgm:pt>
    <dgm:pt modelId="{64FCD8C5-B730-4F60-93D0-A4756DD377E2}" type="pres">
      <dgm:prSet presAssocID="{D961046A-6AD2-473C-ACFD-4F6689951FFA}" presName="parentText" presStyleLbl="node1" presStyleIdx="4" presStyleCnt="5" custScaleY="55723" custLinFactY="-326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FCDDE-E7B5-48FB-B3C0-681E00F8B398}" srcId="{C077487D-B670-49C4-9934-A42C6104B16B}" destId="{53A30066-9404-4FE5-8278-6C8F9BA222FD}" srcOrd="0" destOrd="0" parTransId="{AAC99715-0C41-4AA3-B15C-51E66C25BAB3}" sibTransId="{866E82C4-8A1E-4DC1-B8D8-EEC335DE5933}"/>
    <dgm:cxn modelId="{F44FF59C-8A49-4DE8-AD5A-B2B2DE691F76}" type="presOf" srcId="{D961046A-6AD2-473C-ACFD-4F6689951FFA}" destId="{64FCD8C5-B730-4F60-93D0-A4756DD377E2}" srcOrd="0" destOrd="0" presId="urn:microsoft.com/office/officeart/2005/8/layout/vList2"/>
    <dgm:cxn modelId="{D08D9E07-8A65-4595-86A2-947E848F8AA6}" srcId="{C077487D-B670-49C4-9934-A42C6104B16B}" destId="{3020046D-2FD1-4EA3-9656-55CBE2FB3409}" srcOrd="1" destOrd="0" parTransId="{B5682CF1-E5EF-4A53-BF2D-C9CC71008D79}" sibTransId="{6070DF84-F950-481D-9603-28EA49F67BFA}"/>
    <dgm:cxn modelId="{6385B1D1-EFA2-4809-9531-9DE78D09C176}" type="presOf" srcId="{53A30066-9404-4FE5-8278-6C8F9BA222FD}" destId="{863E27EF-4C48-40CC-BF55-99F35CB9CF43}" srcOrd="0" destOrd="0" presId="urn:microsoft.com/office/officeart/2005/8/layout/vList2"/>
    <dgm:cxn modelId="{7A205EAE-FB52-41BE-A6EC-BACA25B92B92}" srcId="{C077487D-B670-49C4-9934-A42C6104B16B}" destId="{CBD00E86-A5EB-470E-87FC-27E788CC546B}" srcOrd="3" destOrd="0" parTransId="{5F3323C6-2B2B-4021-BE89-D84CB10FE3FC}" sibTransId="{C8EC2C78-41E9-4F8D-81D8-C862A333A5BB}"/>
    <dgm:cxn modelId="{8054A8F3-7C26-40D9-9A4B-EB8FF9923218}" type="presOf" srcId="{CBD00E86-A5EB-470E-87FC-27E788CC546B}" destId="{770ADC49-B49E-4231-85AD-50CD310DE828}" srcOrd="0" destOrd="0" presId="urn:microsoft.com/office/officeart/2005/8/layout/vList2"/>
    <dgm:cxn modelId="{7E759CF4-74D2-4C08-A724-06DD185501B3}" type="presOf" srcId="{E9554C29-1F2E-4C7A-829F-B1CAF1213BFF}" destId="{A5BAD793-F3E7-47FD-AD3E-5B360CB27603}" srcOrd="0" destOrd="0" presId="urn:microsoft.com/office/officeart/2005/8/layout/vList2"/>
    <dgm:cxn modelId="{E1F76978-4694-412F-AE2B-F17BB158CDF2}" srcId="{C077487D-B670-49C4-9934-A42C6104B16B}" destId="{E9554C29-1F2E-4C7A-829F-B1CAF1213BFF}" srcOrd="2" destOrd="0" parTransId="{613B9E1E-DE0D-4F2B-8143-A24BA3B1AA9F}" sibTransId="{FF7F787F-7FA1-43A9-931A-CBAE3B427AC8}"/>
    <dgm:cxn modelId="{A6EC515F-BC7D-4548-AEBB-C5646CD03180}" type="presOf" srcId="{3020046D-2FD1-4EA3-9656-55CBE2FB3409}" destId="{E33ED21E-B307-4892-B8FF-E1A4473E41BD}" srcOrd="0" destOrd="0" presId="urn:microsoft.com/office/officeart/2005/8/layout/vList2"/>
    <dgm:cxn modelId="{FAF36549-C1EF-4CE0-9500-F3BB10946C2C}" srcId="{C077487D-B670-49C4-9934-A42C6104B16B}" destId="{D961046A-6AD2-473C-ACFD-4F6689951FFA}" srcOrd="4" destOrd="0" parTransId="{2F866B7D-459D-448F-83BC-1AB30D9BCA10}" sibTransId="{A9BA6339-343A-4025-B885-0B2F1564C282}"/>
    <dgm:cxn modelId="{4DBCC75D-122F-4E75-B546-DEF790B4B26B}" type="presOf" srcId="{C077487D-B670-49C4-9934-A42C6104B16B}" destId="{CDFB5288-4CAC-4C22-9DC1-4815FBC132BC}" srcOrd="0" destOrd="0" presId="urn:microsoft.com/office/officeart/2005/8/layout/vList2"/>
    <dgm:cxn modelId="{82871284-563C-4794-AB07-6CF9B7BE533E}" type="presParOf" srcId="{CDFB5288-4CAC-4C22-9DC1-4815FBC132BC}" destId="{863E27EF-4C48-40CC-BF55-99F35CB9CF43}" srcOrd="0" destOrd="0" presId="urn:microsoft.com/office/officeart/2005/8/layout/vList2"/>
    <dgm:cxn modelId="{E1C8B654-2AFD-469F-A256-6DC598233932}" type="presParOf" srcId="{CDFB5288-4CAC-4C22-9DC1-4815FBC132BC}" destId="{12145A8D-2037-4587-8944-1FB6E100A190}" srcOrd="1" destOrd="0" presId="urn:microsoft.com/office/officeart/2005/8/layout/vList2"/>
    <dgm:cxn modelId="{2DD19C9F-1796-47BE-8B3D-F18353C5930F}" type="presParOf" srcId="{CDFB5288-4CAC-4C22-9DC1-4815FBC132BC}" destId="{E33ED21E-B307-4892-B8FF-E1A4473E41BD}" srcOrd="2" destOrd="0" presId="urn:microsoft.com/office/officeart/2005/8/layout/vList2"/>
    <dgm:cxn modelId="{C159ABED-71EB-4B09-B4FA-6E71DB9FA4CC}" type="presParOf" srcId="{CDFB5288-4CAC-4C22-9DC1-4815FBC132BC}" destId="{0E7CF4FE-DC55-4F9B-95FB-8155FB4BBF9B}" srcOrd="3" destOrd="0" presId="urn:microsoft.com/office/officeart/2005/8/layout/vList2"/>
    <dgm:cxn modelId="{BFA2F83B-E959-4FC3-BC3C-B491B98DA445}" type="presParOf" srcId="{CDFB5288-4CAC-4C22-9DC1-4815FBC132BC}" destId="{A5BAD793-F3E7-47FD-AD3E-5B360CB27603}" srcOrd="4" destOrd="0" presId="urn:microsoft.com/office/officeart/2005/8/layout/vList2"/>
    <dgm:cxn modelId="{1060FC70-6F69-466A-A6E2-08B12DB55EC8}" type="presParOf" srcId="{CDFB5288-4CAC-4C22-9DC1-4815FBC132BC}" destId="{3F3B5C19-331F-460B-87EB-3EEB9044642C}" srcOrd="5" destOrd="0" presId="urn:microsoft.com/office/officeart/2005/8/layout/vList2"/>
    <dgm:cxn modelId="{AA3C8248-DCCD-4285-AED4-2EC2F9F887FA}" type="presParOf" srcId="{CDFB5288-4CAC-4C22-9DC1-4815FBC132BC}" destId="{770ADC49-B49E-4231-85AD-50CD310DE828}" srcOrd="6" destOrd="0" presId="urn:microsoft.com/office/officeart/2005/8/layout/vList2"/>
    <dgm:cxn modelId="{7725AB9E-D310-47D4-A502-F633E3B17814}" type="presParOf" srcId="{CDFB5288-4CAC-4C22-9DC1-4815FBC132BC}" destId="{B186EC20-6E70-4002-99B3-E78C22251673}" srcOrd="7" destOrd="0" presId="urn:microsoft.com/office/officeart/2005/8/layout/vList2"/>
    <dgm:cxn modelId="{B111F0E5-2B76-419F-9EE0-A4DB826202A1}" type="presParOf" srcId="{CDFB5288-4CAC-4C22-9DC1-4815FBC132BC}" destId="{64FCD8C5-B730-4F60-93D0-A4756DD377E2}" srcOrd="8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E8F7E2-8D07-4772-B0DB-3BBB9AAB58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0784F-1236-42E3-8BCB-65587CBE1AA5}">
      <dgm:prSet custT="1"/>
      <dgm:spPr/>
      <dgm:t>
        <a:bodyPr/>
        <a:lstStyle/>
        <a:p>
          <a:pPr algn="just" rtl="0"/>
          <a:r>
            <a:rPr lang="ru-RU" sz="1200" dirty="0" smtClean="0"/>
            <a:t>Для проведения сборочно-сварочных работ посты оснащены системой Siegmund (Германия). </a:t>
          </a:r>
          <a:endParaRPr lang="ru-RU" sz="1200" dirty="0"/>
        </a:p>
      </dgm:t>
    </dgm:pt>
    <dgm:pt modelId="{713BCEED-1F1B-4B6B-80D2-1C73861DCF7A}" type="parTrans" cxnId="{8BBC2D45-F630-4A86-A688-6C2D924F3E7A}">
      <dgm:prSet/>
      <dgm:spPr/>
      <dgm:t>
        <a:bodyPr/>
        <a:lstStyle/>
        <a:p>
          <a:endParaRPr lang="ru-RU"/>
        </a:p>
      </dgm:t>
    </dgm:pt>
    <dgm:pt modelId="{4B5533AF-BD7C-434D-BFE5-FA3056EA1501}" type="sibTrans" cxnId="{8BBC2D45-F630-4A86-A688-6C2D924F3E7A}">
      <dgm:prSet/>
      <dgm:spPr/>
      <dgm:t>
        <a:bodyPr/>
        <a:lstStyle/>
        <a:p>
          <a:endParaRPr lang="ru-RU"/>
        </a:p>
      </dgm:t>
    </dgm:pt>
    <dgm:pt modelId="{E51787DF-FF47-46F4-9EC2-25111D8113A4}">
      <dgm:prSet custT="1"/>
      <dgm:spPr/>
      <dgm:t>
        <a:bodyPr/>
        <a:lstStyle/>
        <a:p>
          <a:pPr algn="just" rtl="0"/>
          <a:r>
            <a:rPr lang="ru-RU" sz="1200" dirty="0" smtClean="0"/>
            <a:t>На столах D16 собирают мало- и среднегабаритные изделия: от электрошкафов и до небольших рам. </a:t>
          </a:r>
          <a:endParaRPr lang="ru-RU" sz="1200" dirty="0"/>
        </a:p>
      </dgm:t>
    </dgm:pt>
    <dgm:pt modelId="{F934AE2E-68E5-4116-B378-BE8F08879A1A}" type="parTrans" cxnId="{7F8F09D0-492D-45CF-A919-DACE8B122427}">
      <dgm:prSet/>
      <dgm:spPr/>
      <dgm:t>
        <a:bodyPr/>
        <a:lstStyle/>
        <a:p>
          <a:endParaRPr lang="ru-RU"/>
        </a:p>
      </dgm:t>
    </dgm:pt>
    <dgm:pt modelId="{C67F041A-4A25-4629-8B86-4CF681EA5F6E}" type="sibTrans" cxnId="{7F8F09D0-492D-45CF-A919-DACE8B122427}">
      <dgm:prSet/>
      <dgm:spPr/>
      <dgm:t>
        <a:bodyPr/>
        <a:lstStyle/>
        <a:p>
          <a:endParaRPr lang="ru-RU"/>
        </a:p>
      </dgm:t>
    </dgm:pt>
    <dgm:pt modelId="{625A1E3D-31B8-4447-A254-79D12708E716}">
      <dgm:prSet custT="1"/>
      <dgm:spPr/>
      <dgm:t>
        <a:bodyPr/>
        <a:lstStyle/>
        <a:p>
          <a:pPr algn="just" rtl="0"/>
          <a:r>
            <a:rPr lang="ru-RU" sz="1100" dirty="0" smtClean="0"/>
            <a:t>Компактная оснастка 16 системы (d16) позволяет собирать насыщенные изделия, состоящие из множества деталей. Такие изделия занимают большую часть рабочей поверхности. Малогабаритная оснастка — упоры, болты, призмы, струбцины, угольники, зажимы и адаптеры, разнообразные аксессуары — высвобождает полезную площадь и при этом упрощает процесс обработки.</a:t>
          </a:r>
          <a:endParaRPr lang="ru-RU" sz="1100" dirty="0"/>
        </a:p>
      </dgm:t>
    </dgm:pt>
    <dgm:pt modelId="{29B0AC05-9618-4735-B78C-6E94002BF10D}" type="parTrans" cxnId="{9DC47F05-DCCA-4C7D-A580-85EAB2D3EAAB}">
      <dgm:prSet/>
      <dgm:spPr/>
      <dgm:t>
        <a:bodyPr/>
        <a:lstStyle/>
        <a:p>
          <a:endParaRPr lang="ru-RU"/>
        </a:p>
      </dgm:t>
    </dgm:pt>
    <dgm:pt modelId="{5AD1095E-421E-446E-8CF1-0152234C4934}" type="sibTrans" cxnId="{9DC47F05-DCCA-4C7D-A580-85EAB2D3EAAB}">
      <dgm:prSet/>
      <dgm:spPr/>
      <dgm:t>
        <a:bodyPr/>
        <a:lstStyle/>
        <a:p>
          <a:endParaRPr lang="ru-RU"/>
        </a:p>
      </dgm:t>
    </dgm:pt>
    <dgm:pt modelId="{A9252483-834D-4E95-8F81-A22C04908D79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1200" dirty="0" smtClean="0"/>
            <a:t>Тип сварки: полуавтоматическая </a:t>
          </a:r>
          <a:r>
            <a:rPr lang="en-US" sz="1200" dirty="0" smtClean="0"/>
            <a:t>MIG/MAG</a:t>
          </a:r>
          <a:endParaRPr lang="ru-RU" sz="1200" dirty="0" smtClean="0"/>
        </a:p>
        <a:p>
          <a:pPr algn="just" rtl="0">
            <a:spcAft>
              <a:spcPts val="0"/>
            </a:spcAft>
          </a:pPr>
          <a:r>
            <a:rPr lang="ru-RU" sz="1200" dirty="0" smtClean="0"/>
            <a:t>Оборудование: </a:t>
          </a:r>
          <a:r>
            <a:rPr lang="ru-RU" sz="1200" baseline="0" dirty="0" smtClean="0"/>
            <a:t>- Сварочные полуавтоматы: </a:t>
          </a:r>
          <a:r>
            <a:rPr lang="en-US" sz="1200" baseline="0" dirty="0" smtClean="0"/>
            <a:t>Telwin  MasterMig 300</a:t>
          </a:r>
          <a:r>
            <a:rPr lang="ru-RU" sz="1200" baseline="0" dirty="0" smtClean="0"/>
            <a:t>/400 (Италия); Сварочный аппарат   </a:t>
          </a:r>
          <a:r>
            <a:rPr lang="en-US" sz="1200" baseline="0" dirty="0" smtClean="0"/>
            <a:t>Blue Weld MEGAMIG 400S</a:t>
          </a:r>
          <a:r>
            <a:rPr lang="ru-RU" sz="1200" baseline="0" dirty="0" smtClean="0"/>
            <a:t> (Италия); Инвертор сварочный MIG TECH 3500 (N222) (Россия-Китай) </a:t>
          </a:r>
          <a:endParaRPr lang="ru-RU" sz="1200" dirty="0"/>
        </a:p>
      </dgm:t>
    </dgm:pt>
    <dgm:pt modelId="{CA8E6747-CF6F-435F-BFFE-C7A98AEBEB9A}" type="parTrans" cxnId="{BC2E9BAB-E731-4591-B016-862FFADD688D}">
      <dgm:prSet/>
      <dgm:spPr/>
      <dgm:t>
        <a:bodyPr/>
        <a:lstStyle/>
        <a:p>
          <a:endParaRPr lang="ru-RU"/>
        </a:p>
      </dgm:t>
    </dgm:pt>
    <dgm:pt modelId="{C1960826-F775-46DE-9455-2C4D9D27DDAE}" type="sibTrans" cxnId="{BC2E9BAB-E731-4591-B016-862FFADD688D}">
      <dgm:prSet/>
      <dgm:spPr/>
      <dgm:t>
        <a:bodyPr/>
        <a:lstStyle/>
        <a:p>
          <a:endParaRPr lang="ru-RU"/>
        </a:p>
      </dgm:t>
    </dgm:pt>
    <dgm:pt modelId="{D4D71369-1B61-4927-8878-8B10459EBBCE}" type="pres">
      <dgm:prSet presAssocID="{B6E8F7E2-8D07-4772-B0DB-3BBB9AAB58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36299-223A-4C55-B5D9-D35596B0A8E5}" type="pres">
      <dgm:prSet presAssocID="{F8D0784F-1236-42E3-8BCB-65587CBE1AA5}" presName="parentText" presStyleLbl="node1" presStyleIdx="0" presStyleCnt="4" custScaleY="40659" custLinFactNeighborX="-951" custLinFactNeighborY="-12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F7A07-2EB8-4529-8749-E70C55976DB5}" type="pres">
      <dgm:prSet presAssocID="{4B5533AF-BD7C-434D-BFE5-FA3056EA1501}" presName="spacer" presStyleCnt="0"/>
      <dgm:spPr/>
    </dgm:pt>
    <dgm:pt modelId="{A854839C-C8E0-4FA1-8574-180DD9E34859}" type="pres">
      <dgm:prSet presAssocID="{E51787DF-FF47-46F4-9EC2-25111D8113A4}" presName="parentText" presStyleLbl="node1" presStyleIdx="1" presStyleCnt="4" custScaleY="31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B8DA0-00B6-4867-AE3B-AA3612B9BF3C}" type="pres">
      <dgm:prSet presAssocID="{C67F041A-4A25-4629-8B86-4CF681EA5F6E}" presName="spacer" presStyleCnt="0"/>
      <dgm:spPr/>
    </dgm:pt>
    <dgm:pt modelId="{DEF9FFA2-0105-42A1-8277-C9ECA0D05A04}" type="pres">
      <dgm:prSet presAssocID="{A9252483-834D-4E95-8F81-A22C04908D79}" presName="parentText" presStyleLbl="node1" presStyleIdx="2" presStyleCnt="4" custScaleY="71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E6934-053B-4D19-BDBD-F446EAB95B03}" type="pres">
      <dgm:prSet presAssocID="{C1960826-F775-46DE-9455-2C4D9D27DDAE}" presName="spacer" presStyleCnt="0"/>
      <dgm:spPr/>
    </dgm:pt>
    <dgm:pt modelId="{890B54B1-DB1F-41D4-BA73-D067A4E1E61A}" type="pres">
      <dgm:prSet presAssocID="{625A1E3D-31B8-4447-A254-79D12708E7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9DC71B-FD77-4668-B720-F889E4A0B7D7}" type="presOf" srcId="{B6E8F7E2-8D07-4772-B0DB-3BBB9AAB58AB}" destId="{D4D71369-1B61-4927-8878-8B10459EBBCE}" srcOrd="0" destOrd="0" presId="urn:microsoft.com/office/officeart/2005/8/layout/vList2"/>
    <dgm:cxn modelId="{8D4C684F-55F1-412E-A075-0837888B666B}" type="presOf" srcId="{625A1E3D-31B8-4447-A254-79D12708E716}" destId="{890B54B1-DB1F-41D4-BA73-D067A4E1E61A}" srcOrd="0" destOrd="0" presId="urn:microsoft.com/office/officeart/2005/8/layout/vList2"/>
    <dgm:cxn modelId="{7F8F09D0-492D-45CF-A919-DACE8B122427}" srcId="{B6E8F7E2-8D07-4772-B0DB-3BBB9AAB58AB}" destId="{E51787DF-FF47-46F4-9EC2-25111D8113A4}" srcOrd="1" destOrd="0" parTransId="{F934AE2E-68E5-4116-B378-BE8F08879A1A}" sibTransId="{C67F041A-4A25-4629-8B86-4CF681EA5F6E}"/>
    <dgm:cxn modelId="{BC2E9BAB-E731-4591-B016-862FFADD688D}" srcId="{B6E8F7E2-8D07-4772-B0DB-3BBB9AAB58AB}" destId="{A9252483-834D-4E95-8F81-A22C04908D79}" srcOrd="2" destOrd="0" parTransId="{CA8E6747-CF6F-435F-BFFE-C7A98AEBEB9A}" sibTransId="{C1960826-F775-46DE-9455-2C4D9D27DDAE}"/>
    <dgm:cxn modelId="{B5424BBF-2432-414F-9B43-9591F7FB6F55}" type="presOf" srcId="{A9252483-834D-4E95-8F81-A22C04908D79}" destId="{DEF9FFA2-0105-42A1-8277-C9ECA0D05A04}" srcOrd="0" destOrd="0" presId="urn:microsoft.com/office/officeart/2005/8/layout/vList2"/>
    <dgm:cxn modelId="{7E47D5A1-F1C9-4DA6-A451-EE135D30EFA9}" type="presOf" srcId="{E51787DF-FF47-46F4-9EC2-25111D8113A4}" destId="{A854839C-C8E0-4FA1-8574-180DD9E34859}" srcOrd="0" destOrd="0" presId="urn:microsoft.com/office/officeart/2005/8/layout/vList2"/>
    <dgm:cxn modelId="{8BBC2D45-F630-4A86-A688-6C2D924F3E7A}" srcId="{B6E8F7E2-8D07-4772-B0DB-3BBB9AAB58AB}" destId="{F8D0784F-1236-42E3-8BCB-65587CBE1AA5}" srcOrd="0" destOrd="0" parTransId="{713BCEED-1F1B-4B6B-80D2-1C73861DCF7A}" sibTransId="{4B5533AF-BD7C-434D-BFE5-FA3056EA1501}"/>
    <dgm:cxn modelId="{655572E8-427B-4323-941F-6105DB63C8BD}" type="presOf" srcId="{F8D0784F-1236-42E3-8BCB-65587CBE1AA5}" destId="{8B036299-223A-4C55-B5D9-D35596B0A8E5}" srcOrd="0" destOrd="0" presId="urn:microsoft.com/office/officeart/2005/8/layout/vList2"/>
    <dgm:cxn modelId="{9DC47F05-DCCA-4C7D-A580-85EAB2D3EAAB}" srcId="{B6E8F7E2-8D07-4772-B0DB-3BBB9AAB58AB}" destId="{625A1E3D-31B8-4447-A254-79D12708E716}" srcOrd="3" destOrd="0" parTransId="{29B0AC05-9618-4735-B78C-6E94002BF10D}" sibTransId="{5AD1095E-421E-446E-8CF1-0152234C4934}"/>
    <dgm:cxn modelId="{04AA3325-AF3B-48D3-AECA-0DCA444C9E17}" type="presParOf" srcId="{D4D71369-1B61-4927-8878-8B10459EBBCE}" destId="{8B036299-223A-4C55-B5D9-D35596B0A8E5}" srcOrd="0" destOrd="0" presId="urn:microsoft.com/office/officeart/2005/8/layout/vList2"/>
    <dgm:cxn modelId="{28511E0A-F6E8-4033-AA3B-3B00930E42B7}" type="presParOf" srcId="{D4D71369-1B61-4927-8878-8B10459EBBCE}" destId="{B63F7A07-2EB8-4529-8749-E70C55976DB5}" srcOrd="1" destOrd="0" presId="urn:microsoft.com/office/officeart/2005/8/layout/vList2"/>
    <dgm:cxn modelId="{C1336BF3-02E1-452C-AB70-BA979BC337E0}" type="presParOf" srcId="{D4D71369-1B61-4927-8878-8B10459EBBCE}" destId="{A854839C-C8E0-4FA1-8574-180DD9E34859}" srcOrd="2" destOrd="0" presId="urn:microsoft.com/office/officeart/2005/8/layout/vList2"/>
    <dgm:cxn modelId="{5747547F-8E2A-4650-AE4E-E95B72D5AA5A}" type="presParOf" srcId="{D4D71369-1B61-4927-8878-8B10459EBBCE}" destId="{A66B8DA0-00B6-4867-AE3B-AA3612B9BF3C}" srcOrd="3" destOrd="0" presId="urn:microsoft.com/office/officeart/2005/8/layout/vList2"/>
    <dgm:cxn modelId="{6F074456-55A6-4E70-823D-B2E237DB0930}" type="presParOf" srcId="{D4D71369-1B61-4927-8878-8B10459EBBCE}" destId="{DEF9FFA2-0105-42A1-8277-C9ECA0D05A04}" srcOrd="4" destOrd="0" presId="urn:microsoft.com/office/officeart/2005/8/layout/vList2"/>
    <dgm:cxn modelId="{1577506A-185D-464A-A5C1-17C40AA81B61}" type="presParOf" srcId="{D4D71369-1B61-4927-8878-8B10459EBBCE}" destId="{17EE6934-053B-4D19-BDBD-F446EAB95B03}" srcOrd="5" destOrd="0" presId="urn:microsoft.com/office/officeart/2005/8/layout/vList2"/>
    <dgm:cxn modelId="{DA8CDB33-F071-4FF1-9386-630BE3FCB9A1}" type="presParOf" srcId="{D4D71369-1B61-4927-8878-8B10459EBBCE}" destId="{890B54B1-DB1F-41D4-BA73-D067A4E1E61A}" srcOrd="6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C3C59B-70FF-4CE0-A920-FEC1C79D9E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84838-D6DF-4CCF-A156-AAB93DC632EF}">
      <dgm:prSet custT="1"/>
      <dgm:spPr/>
      <dgm:t>
        <a:bodyPr/>
        <a:lstStyle/>
        <a:p>
          <a:pPr rtl="0"/>
          <a:r>
            <a:rPr lang="ru-RU" sz="1200" dirty="0" smtClean="0"/>
            <a:t>Участок порошковой окраски оснащен 2-я линиями порошковой окраски:</a:t>
          </a:r>
          <a:endParaRPr lang="ru-RU" sz="1200" dirty="0"/>
        </a:p>
      </dgm:t>
    </dgm:pt>
    <dgm:pt modelId="{39A4F627-03D5-44A0-BED9-618228737A88}" type="parTrans" cxnId="{47ED1EF8-1963-4F9B-A8D6-07ED590BEA91}">
      <dgm:prSet/>
      <dgm:spPr/>
      <dgm:t>
        <a:bodyPr/>
        <a:lstStyle/>
        <a:p>
          <a:endParaRPr lang="ru-RU"/>
        </a:p>
      </dgm:t>
    </dgm:pt>
    <dgm:pt modelId="{87B98F59-0E72-4221-937A-E46A44BC533E}" type="sibTrans" cxnId="{47ED1EF8-1963-4F9B-A8D6-07ED590BEA91}">
      <dgm:prSet/>
      <dgm:spPr/>
      <dgm:t>
        <a:bodyPr/>
        <a:lstStyle/>
        <a:p>
          <a:endParaRPr lang="ru-RU"/>
        </a:p>
      </dgm:t>
    </dgm:pt>
    <dgm:pt modelId="{50FA9ECF-5A5D-4F0C-AB87-B67D45D75F05}">
      <dgm:prSet custT="1"/>
      <dgm:spPr/>
      <dgm:t>
        <a:bodyPr/>
        <a:lstStyle/>
        <a:p>
          <a:pPr rtl="0"/>
          <a:r>
            <a:rPr lang="ru-RU" sz="1200" dirty="0" smtClean="0"/>
            <a:t>Автоматическая фирмы Р.П.Е. (пр-во Дания)</a:t>
          </a:r>
          <a:endParaRPr lang="ru-RU" sz="1200" dirty="0"/>
        </a:p>
      </dgm:t>
    </dgm:pt>
    <dgm:pt modelId="{9E1CCB71-27A0-465C-A5DE-C6B87D92B33D}" type="parTrans" cxnId="{6E0C3FE7-7AFB-4A53-8C1A-BD12E310FDDC}">
      <dgm:prSet/>
      <dgm:spPr/>
      <dgm:t>
        <a:bodyPr/>
        <a:lstStyle/>
        <a:p>
          <a:endParaRPr lang="ru-RU"/>
        </a:p>
      </dgm:t>
    </dgm:pt>
    <dgm:pt modelId="{88A79ACF-081B-48E5-983B-B612D9DF34C7}" type="sibTrans" cxnId="{6E0C3FE7-7AFB-4A53-8C1A-BD12E310FDDC}">
      <dgm:prSet/>
      <dgm:spPr/>
      <dgm:t>
        <a:bodyPr/>
        <a:lstStyle/>
        <a:p>
          <a:endParaRPr lang="ru-RU"/>
        </a:p>
      </dgm:t>
    </dgm:pt>
    <dgm:pt modelId="{DF6DAD8A-348A-4E67-B95E-849981C9E555}">
      <dgm:prSet custT="1"/>
      <dgm:spPr/>
      <dgm:t>
        <a:bodyPr/>
        <a:lstStyle/>
        <a:p>
          <a:pPr rtl="0"/>
          <a:r>
            <a:rPr lang="ru-RU" sz="1200" dirty="0" smtClean="0"/>
            <a:t>Ручная (Россия)</a:t>
          </a:r>
          <a:endParaRPr lang="ru-RU" sz="1200" dirty="0"/>
        </a:p>
      </dgm:t>
    </dgm:pt>
    <dgm:pt modelId="{159DB573-E7E5-40EF-A9FC-40DDBE5C6F1E}" type="parTrans" cxnId="{6EB67F5C-6617-41C5-AD34-1F40658B5B71}">
      <dgm:prSet/>
      <dgm:spPr/>
      <dgm:t>
        <a:bodyPr/>
        <a:lstStyle/>
        <a:p>
          <a:endParaRPr lang="ru-RU"/>
        </a:p>
      </dgm:t>
    </dgm:pt>
    <dgm:pt modelId="{3F6F5AFA-F382-4E17-90AD-A4AAF1BD88E0}" type="sibTrans" cxnId="{6EB67F5C-6617-41C5-AD34-1F40658B5B71}">
      <dgm:prSet/>
      <dgm:spPr/>
      <dgm:t>
        <a:bodyPr/>
        <a:lstStyle/>
        <a:p>
          <a:endParaRPr lang="ru-RU"/>
        </a:p>
      </dgm:t>
    </dgm:pt>
    <dgm:pt modelId="{4DE8E4DC-7543-4A26-9952-0F886B4AD289}">
      <dgm:prSet custT="1"/>
      <dgm:spPr/>
      <dgm:t>
        <a:bodyPr/>
        <a:lstStyle/>
        <a:p>
          <a:pPr rtl="0"/>
          <a:r>
            <a:rPr lang="ru-RU" sz="1200" dirty="0" smtClean="0"/>
            <a:t>Максимальные габаритные размеры окрашиваемых изделий: 1,6х3,0х</a:t>
          </a:r>
          <a:r>
            <a:rPr lang="en-US" sz="1200" dirty="0" smtClean="0"/>
            <a:t>h</a:t>
          </a:r>
          <a:r>
            <a:rPr lang="ru-RU" sz="1200" dirty="0" smtClean="0"/>
            <a:t>2,0м</a:t>
          </a:r>
          <a:endParaRPr lang="ru-RU" sz="1200" dirty="0"/>
        </a:p>
      </dgm:t>
    </dgm:pt>
    <dgm:pt modelId="{35AD426F-D462-4F1C-9980-71FC2E2C79AC}" type="parTrans" cxnId="{30C2BD1A-A1F8-44BB-BA3B-266D2B54B4A6}">
      <dgm:prSet/>
      <dgm:spPr/>
      <dgm:t>
        <a:bodyPr/>
        <a:lstStyle/>
        <a:p>
          <a:endParaRPr lang="ru-RU"/>
        </a:p>
      </dgm:t>
    </dgm:pt>
    <dgm:pt modelId="{927F0CE3-C20B-429F-93F3-9982CD5A5EC9}" type="sibTrans" cxnId="{30C2BD1A-A1F8-44BB-BA3B-266D2B54B4A6}">
      <dgm:prSet/>
      <dgm:spPr/>
      <dgm:t>
        <a:bodyPr/>
        <a:lstStyle/>
        <a:p>
          <a:endParaRPr lang="ru-RU"/>
        </a:p>
      </dgm:t>
    </dgm:pt>
    <dgm:pt modelId="{5B0549B9-BDF4-4918-AA4D-2126D15BA3DA}" type="pres">
      <dgm:prSet presAssocID="{83C3C59B-70FF-4CE0-A920-FEC1C79D9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EA51-FE3E-4BD7-A7B6-B92C5D77ABC1}" type="pres">
      <dgm:prSet presAssocID="{24884838-D6DF-4CCF-A156-AAB93DC632EF}" presName="parentText" presStyleLbl="node1" presStyleIdx="0" presStyleCnt="4" custScaleY="61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C070E-9C6E-4132-A690-D30C43F02A63}" type="pres">
      <dgm:prSet presAssocID="{87B98F59-0E72-4221-937A-E46A44BC533E}" presName="spacer" presStyleCnt="0"/>
      <dgm:spPr/>
    </dgm:pt>
    <dgm:pt modelId="{C001F8E6-7007-4B17-A72B-84386C7BE692}" type="pres">
      <dgm:prSet presAssocID="{50FA9ECF-5A5D-4F0C-AB87-B67D45D75F05}" presName="parentText" presStyleLbl="node1" presStyleIdx="1" presStyleCnt="4" custScaleY="44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44B49-4723-435E-A678-AF354B51B6F2}" type="pres">
      <dgm:prSet presAssocID="{88A79ACF-081B-48E5-983B-B612D9DF34C7}" presName="spacer" presStyleCnt="0"/>
      <dgm:spPr/>
    </dgm:pt>
    <dgm:pt modelId="{3353DD1C-4899-4CA6-BBBF-83550726E888}" type="pres">
      <dgm:prSet presAssocID="{DF6DAD8A-348A-4E67-B95E-849981C9E555}" presName="parentText" presStyleLbl="node1" presStyleIdx="2" presStyleCnt="4" custScaleY="27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54610-EF0E-49B6-807D-818F413605A3}" type="pres">
      <dgm:prSet presAssocID="{3F6F5AFA-F382-4E17-90AD-A4AAF1BD88E0}" presName="spacer" presStyleCnt="0"/>
      <dgm:spPr/>
    </dgm:pt>
    <dgm:pt modelId="{CECAC5CD-4670-4DB6-9F7E-A6F133F48C40}" type="pres">
      <dgm:prSet presAssocID="{4DE8E4DC-7543-4A26-9952-0F886B4AD289}" presName="parentText" presStyleLbl="node1" presStyleIdx="3" presStyleCnt="4" custScaleY="62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DDD319-2053-4942-B2C0-C384D931AD94}" type="presOf" srcId="{4DE8E4DC-7543-4A26-9952-0F886B4AD289}" destId="{CECAC5CD-4670-4DB6-9F7E-A6F133F48C40}" srcOrd="0" destOrd="0" presId="urn:microsoft.com/office/officeart/2005/8/layout/vList2"/>
    <dgm:cxn modelId="{30C2BD1A-A1F8-44BB-BA3B-266D2B54B4A6}" srcId="{83C3C59B-70FF-4CE0-A920-FEC1C79D9E4A}" destId="{4DE8E4DC-7543-4A26-9952-0F886B4AD289}" srcOrd="3" destOrd="0" parTransId="{35AD426F-D462-4F1C-9980-71FC2E2C79AC}" sibTransId="{927F0CE3-C20B-429F-93F3-9982CD5A5EC9}"/>
    <dgm:cxn modelId="{6E0C3FE7-7AFB-4A53-8C1A-BD12E310FDDC}" srcId="{83C3C59B-70FF-4CE0-A920-FEC1C79D9E4A}" destId="{50FA9ECF-5A5D-4F0C-AB87-B67D45D75F05}" srcOrd="1" destOrd="0" parTransId="{9E1CCB71-27A0-465C-A5DE-C6B87D92B33D}" sibTransId="{88A79ACF-081B-48E5-983B-B612D9DF34C7}"/>
    <dgm:cxn modelId="{0A3E2C0A-3297-46AA-8271-2F7367ED9EC6}" type="presOf" srcId="{50FA9ECF-5A5D-4F0C-AB87-B67D45D75F05}" destId="{C001F8E6-7007-4B17-A72B-84386C7BE692}" srcOrd="0" destOrd="0" presId="urn:microsoft.com/office/officeart/2005/8/layout/vList2"/>
    <dgm:cxn modelId="{9F620992-E67B-4BBB-B02D-AE9EC5E7D86C}" type="presOf" srcId="{83C3C59B-70FF-4CE0-A920-FEC1C79D9E4A}" destId="{5B0549B9-BDF4-4918-AA4D-2126D15BA3DA}" srcOrd="0" destOrd="0" presId="urn:microsoft.com/office/officeart/2005/8/layout/vList2"/>
    <dgm:cxn modelId="{48CB49D5-873F-45E5-9C43-68145932FCDB}" type="presOf" srcId="{24884838-D6DF-4CCF-A156-AAB93DC632EF}" destId="{CA3BEA51-FE3E-4BD7-A7B6-B92C5D77ABC1}" srcOrd="0" destOrd="0" presId="urn:microsoft.com/office/officeart/2005/8/layout/vList2"/>
    <dgm:cxn modelId="{47ED1EF8-1963-4F9B-A8D6-07ED590BEA91}" srcId="{83C3C59B-70FF-4CE0-A920-FEC1C79D9E4A}" destId="{24884838-D6DF-4CCF-A156-AAB93DC632EF}" srcOrd="0" destOrd="0" parTransId="{39A4F627-03D5-44A0-BED9-618228737A88}" sibTransId="{87B98F59-0E72-4221-937A-E46A44BC533E}"/>
    <dgm:cxn modelId="{D71C8CBD-12CF-4292-B35A-F4EC7E83060A}" type="presOf" srcId="{DF6DAD8A-348A-4E67-B95E-849981C9E555}" destId="{3353DD1C-4899-4CA6-BBBF-83550726E888}" srcOrd="0" destOrd="0" presId="urn:microsoft.com/office/officeart/2005/8/layout/vList2"/>
    <dgm:cxn modelId="{6EB67F5C-6617-41C5-AD34-1F40658B5B71}" srcId="{83C3C59B-70FF-4CE0-A920-FEC1C79D9E4A}" destId="{DF6DAD8A-348A-4E67-B95E-849981C9E555}" srcOrd="2" destOrd="0" parTransId="{159DB573-E7E5-40EF-A9FC-40DDBE5C6F1E}" sibTransId="{3F6F5AFA-F382-4E17-90AD-A4AAF1BD88E0}"/>
    <dgm:cxn modelId="{6ABFFD37-9EAA-4FAD-9B01-877A5BB99247}" type="presParOf" srcId="{5B0549B9-BDF4-4918-AA4D-2126D15BA3DA}" destId="{CA3BEA51-FE3E-4BD7-A7B6-B92C5D77ABC1}" srcOrd="0" destOrd="0" presId="urn:microsoft.com/office/officeart/2005/8/layout/vList2"/>
    <dgm:cxn modelId="{DE5DE9D8-85FA-411A-9CFF-DBBF73BA3A7E}" type="presParOf" srcId="{5B0549B9-BDF4-4918-AA4D-2126D15BA3DA}" destId="{C35C070E-9C6E-4132-A690-D30C43F02A63}" srcOrd="1" destOrd="0" presId="urn:microsoft.com/office/officeart/2005/8/layout/vList2"/>
    <dgm:cxn modelId="{C40C5667-1627-4499-8154-A16D51321747}" type="presParOf" srcId="{5B0549B9-BDF4-4918-AA4D-2126D15BA3DA}" destId="{C001F8E6-7007-4B17-A72B-84386C7BE692}" srcOrd="2" destOrd="0" presId="urn:microsoft.com/office/officeart/2005/8/layout/vList2"/>
    <dgm:cxn modelId="{353AB827-AD6C-4677-9687-F84D69B44475}" type="presParOf" srcId="{5B0549B9-BDF4-4918-AA4D-2126D15BA3DA}" destId="{AFE44B49-4723-435E-A678-AF354B51B6F2}" srcOrd="3" destOrd="0" presId="urn:microsoft.com/office/officeart/2005/8/layout/vList2"/>
    <dgm:cxn modelId="{C769F857-1F3A-49E2-9828-5622725F6D65}" type="presParOf" srcId="{5B0549B9-BDF4-4918-AA4D-2126D15BA3DA}" destId="{3353DD1C-4899-4CA6-BBBF-83550726E888}" srcOrd="4" destOrd="0" presId="urn:microsoft.com/office/officeart/2005/8/layout/vList2"/>
    <dgm:cxn modelId="{CDED3CED-BF15-46D2-9688-E9D5EBFC2D7F}" type="presParOf" srcId="{5B0549B9-BDF4-4918-AA4D-2126D15BA3DA}" destId="{2B654610-EF0E-49B6-807D-818F413605A3}" srcOrd="5" destOrd="0" presId="urn:microsoft.com/office/officeart/2005/8/layout/vList2"/>
    <dgm:cxn modelId="{606FC878-6D1B-49CE-AB88-59030DC07D71}" type="presParOf" srcId="{5B0549B9-BDF4-4918-AA4D-2126D15BA3DA}" destId="{CECAC5CD-4670-4DB6-9F7E-A6F133F48C40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CC7A3-B2C0-4143-80D7-3EC0264A7724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949FBDC-2D74-4317-96A1-65F618DA0CFF}" type="pres">
      <dgm:prSet presAssocID="{054CC7A3-B2C0-4143-80D7-3EC0264A7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D10C6-83EA-499F-8DD6-F062FEC2F0D5}" type="presOf" srcId="{054CC7A3-B2C0-4143-80D7-3EC0264A7724}" destId="{0949FBDC-2D74-4317-96A1-65F618DA0CFF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4CC7A3-B2C0-4143-80D7-3EC0264A7724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949FBDC-2D74-4317-96A1-65F618DA0CFF}" type="pres">
      <dgm:prSet presAssocID="{054CC7A3-B2C0-4143-80D7-3EC0264A7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66A4F-DD79-41FA-BA79-7B7FFEA4573D}" type="presOf" srcId="{054CC7A3-B2C0-4143-80D7-3EC0264A7724}" destId="{0949FBDC-2D74-4317-96A1-65F618DA0CFF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A4244C-4A4A-4671-9B3D-7B00D526AB3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1952E-34B3-45D7-B736-8464081E0345}" type="pres">
      <dgm:prSet presAssocID="{A6A4244C-4A4A-4671-9B3D-7B00D526A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6340D-A9F0-4A55-8BE3-EF10D6EADE86}" type="presOf" srcId="{A6A4244C-4A4A-4671-9B3D-7B00D526AB3D}" destId="{8B01952E-34B3-45D7-B736-8464081E0345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27A11F5-433C-4186-9C0C-083148C48AD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8D8A7-911C-42AB-B16D-9935483570ED}" type="pres">
      <dgm:prSet presAssocID="{A27A11F5-433C-4186-9C0C-083148C48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FC2FF-26BC-4952-8A1D-18128E72773D}" type="presOf" srcId="{A27A11F5-433C-4186-9C0C-083148C48ADF}" destId="{C648D8A7-911C-42AB-B16D-9935483570ED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BCA9021-B4E4-49E2-BB54-467949005F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9F920-67C5-453A-B230-4EC0DDDD86F4}">
      <dgm:prSet custT="1"/>
      <dgm:spPr/>
      <dgm:t>
        <a:bodyPr/>
        <a:lstStyle/>
        <a:p>
          <a:pPr rtl="0"/>
          <a:r>
            <a:rPr lang="ru-RU" sz="1200" dirty="0" smtClean="0"/>
            <a:t>Производство крупногабаритных металлоконструкции размещено в слесарно-сварочном цехе №1 (ССЦ №1) площадью 1500м</a:t>
          </a:r>
          <a:r>
            <a:rPr lang="ru-RU" sz="1200" baseline="40000" dirty="0" smtClean="0"/>
            <a:t>2</a:t>
          </a:r>
          <a:r>
            <a:rPr lang="ru-RU" sz="1200" dirty="0" smtClean="0"/>
            <a:t>.</a:t>
          </a:r>
        </a:p>
      </dgm:t>
    </dgm:pt>
    <dgm:pt modelId="{71E83B5A-CBBA-4026-897B-624746CB280B}" type="parTrans" cxnId="{83DFA576-4BCF-4690-8ACC-DFBE5650094B}">
      <dgm:prSet/>
      <dgm:spPr/>
      <dgm:t>
        <a:bodyPr/>
        <a:lstStyle/>
        <a:p>
          <a:endParaRPr lang="ru-RU"/>
        </a:p>
      </dgm:t>
    </dgm:pt>
    <dgm:pt modelId="{49AD7CC7-8866-4D9C-B9F8-7F412BD31051}" type="sibTrans" cxnId="{83DFA576-4BCF-4690-8ACC-DFBE5650094B}">
      <dgm:prSet/>
      <dgm:spPr/>
      <dgm:t>
        <a:bodyPr/>
        <a:lstStyle/>
        <a:p>
          <a:endParaRPr lang="ru-RU"/>
        </a:p>
      </dgm:t>
    </dgm:pt>
    <dgm:pt modelId="{C5BFAA47-9B98-4DDA-B7BC-EA982AC54CFC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baseline="0" dirty="0" smtClean="0"/>
            <a:t>Цеховое оборудование:</a:t>
          </a:r>
        </a:p>
        <a:p>
          <a:pPr rtl="0">
            <a:spcAft>
              <a:spcPts val="0"/>
            </a:spcAft>
          </a:pPr>
          <a:r>
            <a:rPr lang="ru-RU" sz="1200" baseline="0" dirty="0" smtClean="0"/>
            <a:t>- Сварочные полуавтоматы: </a:t>
          </a:r>
          <a:r>
            <a:rPr lang="en-US" sz="1200" baseline="0" dirty="0" smtClean="0"/>
            <a:t>Telwin  MasterMig 300</a:t>
          </a:r>
          <a:r>
            <a:rPr lang="ru-RU" sz="1200" baseline="0" dirty="0" smtClean="0"/>
            <a:t>/400 (Италия); Сварочный аппарат   </a:t>
          </a:r>
          <a:r>
            <a:rPr lang="en-US" sz="1200" baseline="0" dirty="0" smtClean="0"/>
            <a:t>Blue Weld MEGAMIG 400S</a:t>
          </a:r>
          <a:r>
            <a:rPr lang="ru-RU" sz="1200" baseline="0" dirty="0" smtClean="0"/>
            <a:t> (Италия)</a:t>
          </a:r>
        </a:p>
        <a:p>
          <a:pPr rtl="0">
            <a:spcAft>
              <a:spcPts val="0"/>
            </a:spcAft>
          </a:pPr>
          <a:r>
            <a:rPr lang="ru-RU" sz="1200" baseline="0" dirty="0" smtClean="0"/>
            <a:t>- </a:t>
          </a:r>
          <a:r>
            <a:rPr lang="ru-RU" sz="1200" b="0" i="0" dirty="0" smtClean="0"/>
            <a:t>Гидравлическая гильотина </a:t>
          </a:r>
          <a:r>
            <a:rPr lang="ru-RU" sz="1200" b="1" i="0" dirty="0" smtClean="0"/>
            <a:t>НГ6Г</a:t>
          </a:r>
          <a:r>
            <a:rPr lang="ru-RU" sz="1200" b="0" i="0" dirty="0" smtClean="0"/>
            <a:t>.</a:t>
          </a:r>
          <a:r>
            <a:rPr lang="ru-RU" sz="1200" b="1" i="0" dirty="0" smtClean="0"/>
            <a:t>01</a:t>
          </a:r>
          <a:r>
            <a:rPr lang="ru-RU" sz="1200" b="0" i="0" dirty="0" smtClean="0"/>
            <a:t>, производства ЮУМЗ (Россия)</a:t>
          </a:r>
        </a:p>
        <a:p>
          <a:pPr rtl="0">
            <a:spcAft>
              <a:spcPts val="0"/>
            </a:spcAft>
          </a:pPr>
          <a:r>
            <a:rPr lang="ru-RU" sz="1200" b="0" i="0" dirty="0" smtClean="0"/>
            <a:t>- кран-балка г/п 10т (2 ед.)</a:t>
          </a:r>
          <a:endParaRPr lang="ru-RU" sz="1200" dirty="0"/>
        </a:p>
      </dgm:t>
    </dgm:pt>
    <dgm:pt modelId="{0ACF9197-5860-47EF-AD3A-C4B3B05BE8AC}" type="parTrans" cxnId="{CFB53238-83CF-4DA4-ABC5-532D93FFC7A0}">
      <dgm:prSet/>
      <dgm:spPr/>
    </dgm:pt>
    <dgm:pt modelId="{FEAE3D79-1588-4D6D-AB74-5C793416BE59}" type="sibTrans" cxnId="{CFB53238-83CF-4DA4-ABC5-532D93FFC7A0}">
      <dgm:prSet/>
      <dgm:spPr/>
    </dgm:pt>
    <dgm:pt modelId="{308A934C-9B13-43BB-B489-E59E99176005}">
      <dgm:prSet custT="1"/>
      <dgm:spPr/>
      <dgm:t>
        <a:bodyPr/>
        <a:lstStyle/>
        <a:p>
          <a:pPr rtl="0"/>
          <a:r>
            <a:rPr lang="ru-RU" sz="1200" dirty="0" smtClean="0"/>
    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         <a:rPr lang="ru-RU" sz="1200" baseline="0" dirty="0" smtClean="0"/>
            <a:t>.</a:t>
          </a:r>
          <a:endParaRPr lang="ru-RU" sz="1200" dirty="0"/>
        </a:p>
      </dgm:t>
    </dgm:pt>
    <dgm:pt modelId="{1E8C2D00-4DBB-46FB-86C7-0F0BCE9AB010}" type="parTrans" cxnId="{9A73C572-C5CF-4EA6-AE6E-2DE866DB6092}">
      <dgm:prSet/>
      <dgm:spPr/>
    </dgm:pt>
    <dgm:pt modelId="{9B1C3750-7C2F-4438-ACFF-B16E61BBA3F5}" type="sibTrans" cxnId="{9A73C572-C5CF-4EA6-AE6E-2DE866DB6092}">
      <dgm:prSet/>
      <dgm:spPr/>
    </dgm:pt>
    <dgm:pt modelId="{A4BF7881-1921-4DEC-961B-1DC76A5D559B}" type="pres">
      <dgm:prSet presAssocID="{ABCA9021-B4E4-49E2-BB54-467949005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B3A0F-0990-4C70-96E2-28A43F7EB424}" type="pres">
      <dgm:prSet presAssocID="{9569F920-67C5-453A-B230-4EC0DDDD86F4}" presName="parentText" presStyleLbl="node1" presStyleIdx="0" presStyleCnt="3" custScaleY="63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76D3C-0272-4E75-B9FC-EA97E0394F60}" type="pres">
      <dgm:prSet presAssocID="{49AD7CC7-8866-4D9C-B9F8-7F412BD31051}" presName="spacer" presStyleCnt="0"/>
      <dgm:spPr/>
    </dgm:pt>
    <dgm:pt modelId="{492D30F5-CC08-4D9B-A532-23E7B5741745}" type="pres">
      <dgm:prSet presAssocID="{308A934C-9B13-43BB-B489-E59E99176005}" presName="parentText" presStyleLbl="node1" presStyleIdx="1" presStyleCnt="3" custScaleY="37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D9D6-A7A3-4740-BC30-455B68A80579}" type="pres">
      <dgm:prSet presAssocID="{9B1C3750-7C2F-4438-ACFF-B16E61BBA3F5}" presName="spacer" presStyleCnt="0"/>
      <dgm:spPr/>
    </dgm:pt>
    <dgm:pt modelId="{E3EB3675-FF05-418B-B0C4-E8E42CD78E49}" type="pres">
      <dgm:prSet presAssocID="{C5BFAA47-9B98-4DDA-B7BC-EA982AC54C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19E4A-C62C-45C7-9C98-6FFE6578DCA9}" type="presOf" srcId="{308A934C-9B13-43BB-B489-E59E99176005}" destId="{492D30F5-CC08-4D9B-A532-23E7B5741745}" srcOrd="0" destOrd="0" presId="urn:microsoft.com/office/officeart/2005/8/layout/vList2"/>
    <dgm:cxn modelId="{D5633608-FF60-4897-9C70-FEE6ECF072DD}" type="presOf" srcId="{9569F920-67C5-453A-B230-4EC0DDDD86F4}" destId="{697B3A0F-0990-4C70-96E2-28A43F7EB424}" srcOrd="0" destOrd="0" presId="urn:microsoft.com/office/officeart/2005/8/layout/vList2"/>
    <dgm:cxn modelId="{3DB2BF2F-D4E9-4AAF-9215-B2B7BD73D017}" type="presOf" srcId="{C5BFAA47-9B98-4DDA-B7BC-EA982AC54CFC}" destId="{E3EB3675-FF05-418B-B0C4-E8E42CD78E49}" srcOrd="0" destOrd="0" presId="urn:microsoft.com/office/officeart/2005/8/layout/vList2"/>
    <dgm:cxn modelId="{9A73C572-C5CF-4EA6-AE6E-2DE866DB6092}" srcId="{ABCA9021-B4E4-49E2-BB54-467949005F6B}" destId="{308A934C-9B13-43BB-B489-E59E99176005}" srcOrd="1" destOrd="0" parTransId="{1E8C2D00-4DBB-46FB-86C7-0F0BCE9AB010}" sibTransId="{9B1C3750-7C2F-4438-ACFF-B16E61BBA3F5}"/>
    <dgm:cxn modelId="{83DFA576-4BCF-4690-8ACC-DFBE5650094B}" srcId="{ABCA9021-B4E4-49E2-BB54-467949005F6B}" destId="{9569F920-67C5-453A-B230-4EC0DDDD86F4}" srcOrd="0" destOrd="0" parTransId="{71E83B5A-CBBA-4026-897B-624746CB280B}" sibTransId="{49AD7CC7-8866-4D9C-B9F8-7F412BD31051}"/>
    <dgm:cxn modelId="{738C4967-FCC4-4CF4-BF22-C894EB962199}" type="presOf" srcId="{ABCA9021-B4E4-49E2-BB54-467949005F6B}" destId="{A4BF7881-1921-4DEC-961B-1DC76A5D559B}" srcOrd="0" destOrd="0" presId="urn:microsoft.com/office/officeart/2005/8/layout/vList2"/>
    <dgm:cxn modelId="{CFB53238-83CF-4DA4-ABC5-532D93FFC7A0}" srcId="{ABCA9021-B4E4-49E2-BB54-467949005F6B}" destId="{C5BFAA47-9B98-4DDA-B7BC-EA982AC54CFC}" srcOrd="2" destOrd="0" parTransId="{0ACF9197-5860-47EF-AD3A-C4B3B05BE8AC}" sibTransId="{FEAE3D79-1588-4D6D-AB74-5C793416BE59}"/>
    <dgm:cxn modelId="{00F638E9-3F88-41C8-9508-447801819CF9}" type="presParOf" srcId="{A4BF7881-1921-4DEC-961B-1DC76A5D559B}" destId="{697B3A0F-0990-4C70-96E2-28A43F7EB424}" srcOrd="0" destOrd="0" presId="urn:microsoft.com/office/officeart/2005/8/layout/vList2"/>
    <dgm:cxn modelId="{07DCF4A0-A2B4-4074-873F-E83C2C89921C}" type="presParOf" srcId="{A4BF7881-1921-4DEC-961B-1DC76A5D559B}" destId="{21F76D3C-0272-4E75-B9FC-EA97E0394F60}" srcOrd="1" destOrd="0" presId="urn:microsoft.com/office/officeart/2005/8/layout/vList2"/>
    <dgm:cxn modelId="{1AD5D100-777A-4343-8DD2-5CA6677CFFE4}" type="presParOf" srcId="{A4BF7881-1921-4DEC-961B-1DC76A5D559B}" destId="{492D30F5-CC08-4D9B-A532-23E7B5741745}" srcOrd="2" destOrd="0" presId="urn:microsoft.com/office/officeart/2005/8/layout/vList2"/>
    <dgm:cxn modelId="{E65322F5-615F-4044-91FD-70B8A6DA399B}" type="presParOf" srcId="{A4BF7881-1921-4DEC-961B-1DC76A5D559B}" destId="{7F5DD9D6-A7A3-4740-BC30-455B68A80579}" srcOrd="3" destOrd="0" presId="urn:microsoft.com/office/officeart/2005/8/layout/vList2"/>
    <dgm:cxn modelId="{3B25456A-69A8-45DA-AA96-A99B9E811D76}" type="presParOf" srcId="{A4BF7881-1921-4DEC-961B-1DC76A5D559B}" destId="{E3EB3675-FF05-418B-B0C4-E8E42CD78E49}" srcOrd="4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54CC7A3-B2C0-4143-80D7-3EC0264A7724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949FBDC-2D74-4317-96A1-65F618DA0CFF}" type="pres">
      <dgm:prSet presAssocID="{054CC7A3-B2C0-4143-80D7-3EC0264A7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EE227-645E-444F-8F85-893F712E0BFC}" type="presOf" srcId="{054CC7A3-B2C0-4143-80D7-3EC0264A7724}" destId="{0949FBDC-2D74-4317-96A1-65F618DA0CFF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27A11F5-433C-4186-9C0C-083148C48AD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8D8A7-911C-42AB-B16D-9935483570ED}" type="pres">
      <dgm:prSet presAssocID="{A27A11F5-433C-4186-9C0C-083148C48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B6E96F4-7F57-4F4B-B39E-E6B0504842B0}" type="presOf" srcId="{A27A11F5-433C-4186-9C0C-083148C48ADF}" destId="{C648D8A7-911C-42AB-B16D-9935483570ED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B38B354-AB18-4FAD-860A-37E5458A8F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BF9CB-E83E-4A40-A7E4-595456540C56}">
      <dgm:prSet custT="1"/>
      <dgm:spPr/>
      <dgm:t>
        <a:bodyPr/>
        <a:lstStyle/>
        <a:p>
          <a:pPr rtl="0"/>
          <a:r>
            <a:rPr lang="ru-RU" sz="1200" dirty="0" smtClean="0"/>
            <a:t>Слесарно-сварочный цех №2 занимает площадь 1500м2 и оснащен необходимым оборудованием для производства крупногабаритных металлоконструкций.</a:t>
          </a:r>
          <a:endParaRPr lang="ru-RU" sz="1200" dirty="0"/>
        </a:p>
      </dgm:t>
    </dgm:pt>
    <dgm:pt modelId="{2429E1FE-4053-4CB1-A127-E0439055B55E}" type="parTrans" cxnId="{53CC03C5-25F1-4E00-B924-86465407F041}">
      <dgm:prSet/>
      <dgm:spPr/>
      <dgm:t>
        <a:bodyPr/>
        <a:lstStyle/>
        <a:p>
          <a:endParaRPr lang="ru-RU"/>
        </a:p>
      </dgm:t>
    </dgm:pt>
    <dgm:pt modelId="{80DD1EAF-D94B-44A4-942B-5747A7F46FCF}" type="sibTrans" cxnId="{53CC03C5-25F1-4E00-B924-86465407F041}">
      <dgm:prSet/>
      <dgm:spPr/>
      <dgm:t>
        <a:bodyPr/>
        <a:lstStyle/>
        <a:p>
          <a:endParaRPr lang="ru-RU"/>
        </a:p>
      </dgm:t>
    </dgm:pt>
    <dgm:pt modelId="{4D230769-27FF-4CBD-A9B1-DF598AEC1EE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А так же имеется:                                                    - дробеструйная камера для подготовки поверхности металлоконструкций перед окрашиванием ;                                               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Две малярные камеры для нанесения АКЗ и ОГЗ.</a:t>
          </a:r>
          <a:endParaRPr lang="ru-RU" sz="1200" dirty="0"/>
        </a:p>
      </dgm:t>
    </dgm:pt>
    <dgm:pt modelId="{017FED81-EF82-4E09-9522-EA7CA7B92FD4}" type="parTrans" cxnId="{3B4DBD25-938D-4ED8-8D32-00C7785B32DD}">
      <dgm:prSet/>
      <dgm:spPr/>
      <dgm:t>
        <a:bodyPr/>
        <a:lstStyle/>
        <a:p>
          <a:endParaRPr lang="ru-RU"/>
        </a:p>
      </dgm:t>
    </dgm:pt>
    <dgm:pt modelId="{C971C80F-DF64-442B-B8E5-FF5306990344}" type="sibTrans" cxnId="{3B4DBD25-938D-4ED8-8D32-00C7785B32DD}">
      <dgm:prSet/>
      <dgm:spPr/>
      <dgm:t>
        <a:bodyPr/>
        <a:lstStyle/>
        <a:p>
          <a:endParaRPr lang="ru-RU"/>
        </a:p>
      </dgm:t>
    </dgm:pt>
    <dgm:pt modelId="{1B426309-D664-46C8-8319-15D19DA0B8B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Оборудование:</a:t>
          </a:r>
        </a:p>
        <a:p>
          <a:pPr rtl="0">
            <a:spcAft>
              <a:spcPts val="0"/>
            </a:spcAft>
          </a:pPr>
          <a:r>
            <a:rPr lang="ru-RU" sz="1200" baseline="0" dirty="0" smtClean="0"/>
            <a:t>- Сварочные полуавтоматы: </a:t>
          </a:r>
          <a:r>
            <a:rPr lang="en-US" sz="1200" baseline="0" dirty="0" smtClean="0"/>
            <a:t>Telwin  MasterMig 300</a:t>
          </a:r>
          <a:r>
            <a:rPr lang="ru-RU" sz="1200" baseline="0" dirty="0" smtClean="0"/>
            <a:t>/400 (Италия); Сварочный аппарат   </a:t>
          </a:r>
          <a:r>
            <a:rPr lang="en-US" sz="1200" baseline="0" dirty="0" smtClean="0"/>
            <a:t>Blue Weld MEGAMIG 400S</a:t>
          </a:r>
          <a:r>
            <a:rPr lang="ru-RU" sz="1200" baseline="0" dirty="0" smtClean="0"/>
            <a:t> (Италия)</a:t>
          </a:r>
        </a:p>
        <a:p>
          <a:pPr rtl="0">
            <a:spcAft>
              <a:spcPts val="0"/>
            </a:spcAft>
          </a:pPr>
          <a:r>
            <a:rPr lang="ru-RU" sz="1200" baseline="0" dirty="0" smtClean="0"/>
            <a:t>- </a:t>
          </a:r>
          <a:r>
            <a:rPr lang="ru-RU" sz="1200" b="0" i="0" dirty="0" smtClean="0"/>
            <a:t> Ножницы листовые гидравлические НГ3418 (Россия)</a:t>
          </a:r>
        </a:p>
        <a:p>
          <a:pPr rtl="0">
            <a:spcAft>
              <a:spcPct val="35000"/>
            </a:spcAft>
          </a:pPr>
          <a:r>
            <a:rPr lang="ru-RU" sz="1200" b="0" i="0" dirty="0" smtClean="0"/>
            <a:t>- кран-балка г/п 10т (3 ед.)</a:t>
          </a:r>
          <a:r>
            <a:rPr lang="ru-RU" sz="1200" dirty="0" smtClean="0"/>
            <a:t> </a:t>
          </a:r>
          <a:endParaRPr lang="ru-RU" sz="1200" dirty="0"/>
        </a:p>
      </dgm:t>
    </dgm:pt>
    <dgm:pt modelId="{A1C1D61E-AA7B-4800-896A-CCF29DD6213E}" type="parTrans" cxnId="{CCCE5BCF-0A93-4459-B099-2C66A6580066}">
      <dgm:prSet/>
      <dgm:spPr/>
      <dgm:t>
        <a:bodyPr/>
        <a:lstStyle/>
        <a:p>
          <a:endParaRPr lang="ru-RU"/>
        </a:p>
      </dgm:t>
    </dgm:pt>
    <dgm:pt modelId="{705F5B3C-472B-436D-A0D8-D7A8A3797562}" type="sibTrans" cxnId="{CCCE5BCF-0A93-4459-B099-2C66A6580066}">
      <dgm:prSet/>
      <dgm:spPr/>
      <dgm:t>
        <a:bodyPr/>
        <a:lstStyle/>
        <a:p>
          <a:endParaRPr lang="ru-RU"/>
        </a:p>
      </dgm:t>
    </dgm:pt>
    <dgm:pt modelId="{010FB6C4-28ED-4D69-80B0-EE7A780FA995}" type="pres">
      <dgm:prSet presAssocID="{BB38B354-AB18-4FAD-860A-37E5458A8F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B10C3-86C1-4B2E-8C2E-691E4178FE74}" type="pres">
      <dgm:prSet presAssocID="{BCEBF9CB-E83E-4A40-A7E4-595456540C56}" presName="parentText" presStyleLbl="node1" presStyleIdx="0" presStyleCnt="3" custScaleY="76129" custLinFactY="-36037" custLinFactNeighborX="-9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67840-EFA8-47FB-B6B0-DF5C8E4E99B1}" type="pres">
      <dgm:prSet presAssocID="{80DD1EAF-D94B-44A4-942B-5747A7F46FCF}" presName="spacer" presStyleCnt="0"/>
      <dgm:spPr/>
    </dgm:pt>
    <dgm:pt modelId="{5796A3C1-DD98-4D41-98AF-19368DCC6E8D}" type="pres">
      <dgm:prSet presAssocID="{1B426309-D664-46C8-8319-15D19DA0B8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EAD80-C267-4257-8463-581CE777BAE1}" type="pres">
      <dgm:prSet presAssocID="{705F5B3C-472B-436D-A0D8-D7A8A3797562}" presName="spacer" presStyleCnt="0"/>
      <dgm:spPr/>
    </dgm:pt>
    <dgm:pt modelId="{6C3E45D6-1576-46A9-9738-906C486647EE}" type="pres">
      <dgm:prSet presAssocID="{4D230769-27FF-4CBD-A9B1-DF598AEC1EEE}" presName="parentText" presStyleLbl="node1" presStyleIdx="2" presStyleCnt="3" custScaleY="89637" custLinFactNeighborX="1424" custLinFactNeighborY="41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C03C5-25F1-4E00-B924-86465407F041}" srcId="{BB38B354-AB18-4FAD-860A-37E5458A8FE9}" destId="{BCEBF9CB-E83E-4A40-A7E4-595456540C56}" srcOrd="0" destOrd="0" parTransId="{2429E1FE-4053-4CB1-A127-E0439055B55E}" sibTransId="{80DD1EAF-D94B-44A4-942B-5747A7F46FCF}"/>
    <dgm:cxn modelId="{7FAECC0C-5C9A-4BB1-9E4C-D4DB272A10DC}" type="presOf" srcId="{BCEBF9CB-E83E-4A40-A7E4-595456540C56}" destId="{E21B10C3-86C1-4B2E-8C2E-691E4178FE74}" srcOrd="0" destOrd="0" presId="urn:microsoft.com/office/officeart/2005/8/layout/vList2"/>
    <dgm:cxn modelId="{1D822694-C6E9-4CFC-8B5B-4A350F496363}" type="presOf" srcId="{4D230769-27FF-4CBD-A9B1-DF598AEC1EEE}" destId="{6C3E45D6-1576-46A9-9738-906C486647EE}" srcOrd="0" destOrd="0" presId="urn:microsoft.com/office/officeart/2005/8/layout/vList2"/>
    <dgm:cxn modelId="{96064DBB-F4C7-4E9B-B797-0F8A17125751}" type="presOf" srcId="{BB38B354-AB18-4FAD-860A-37E5458A8FE9}" destId="{010FB6C4-28ED-4D69-80B0-EE7A780FA995}" srcOrd="0" destOrd="0" presId="urn:microsoft.com/office/officeart/2005/8/layout/vList2"/>
    <dgm:cxn modelId="{3B4DBD25-938D-4ED8-8D32-00C7785B32DD}" srcId="{BB38B354-AB18-4FAD-860A-37E5458A8FE9}" destId="{4D230769-27FF-4CBD-A9B1-DF598AEC1EEE}" srcOrd="2" destOrd="0" parTransId="{017FED81-EF82-4E09-9522-EA7CA7B92FD4}" sibTransId="{C971C80F-DF64-442B-B8E5-FF5306990344}"/>
    <dgm:cxn modelId="{2D61BB3F-654D-4FDE-AEE9-B43471723FFB}" type="presOf" srcId="{1B426309-D664-46C8-8319-15D19DA0B8B5}" destId="{5796A3C1-DD98-4D41-98AF-19368DCC6E8D}" srcOrd="0" destOrd="0" presId="urn:microsoft.com/office/officeart/2005/8/layout/vList2"/>
    <dgm:cxn modelId="{CCCE5BCF-0A93-4459-B099-2C66A6580066}" srcId="{BB38B354-AB18-4FAD-860A-37E5458A8FE9}" destId="{1B426309-D664-46C8-8319-15D19DA0B8B5}" srcOrd="1" destOrd="0" parTransId="{A1C1D61E-AA7B-4800-896A-CCF29DD6213E}" sibTransId="{705F5B3C-472B-436D-A0D8-D7A8A3797562}"/>
    <dgm:cxn modelId="{2D2173A6-784B-4009-9A9E-BC23C0ED4B5A}" type="presParOf" srcId="{010FB6C4-28ED-4D69-80B0-EE7A780FA995}" destId="{E21B10C3-86C1-4B2E-8C2E-691E4178FE74}" srcOrd="0" destOrd="0" presId="urn:microsoft.com/office/officeart/2005/8/layout/vList2"/>
    <dgm:cxn modelId="{D3B94EAD-4C4C-4DC2-9B49-090346D045E7}" type="presParOf" srcId="{010FB6C4-28ED-4D69-80B0-EE7A780FA995}" destId="{EFF67840-EFA8-47FB-B6B0-DF5C8E4E99B1}" srcOrd="1" destOrd="0" presId="urn:microsoft.com/office/officeart/2005/8/layout/vList2"/>
    <dgm:cxn modelId="{BCD1AEB0-CA70-45BB-A297-E196C34088B6}" type="presParOf" srcId="{010FB6C4-28ED-4D69-80B0-EE7A780FA995}" destId="{5796A3C1-DD98-4D41-98AF-19368DCC6E8D}" srcOrd="2" destOrd="0" presId="urn:microsoft.com/office/officeart/2005/8/layout/vList2"/>
    <dgm:cxn modelId="{7AB6A67F-2FCA-42E6-8704-F8C554DF87B1}" type="presParOf" srcId="{010FB6C4-28ED-4D69-80B0-EE7A780FA995}" destId="{180EAD80-C267-4257-8463-581CE777BAE1}" srcOrd="3" destOrd="0" presId="urn:microsoft.com/office/officeart/2005/8/layout/vList2"/>
    <dgm:cxn modelId="{BD1BE704-3EDD-4762-873A-091B31F2A5AA}" type="presParOf" srcId="{010FB6C4-28ED-4D69-80B0-EE7A780FA995}" destId="{6C3E45D6-1576-46A9-9738-906C486647EE}" srcOrd="4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27A11F5-433C-4186-9C0C-083148C48AD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8D8A7-911C-42AB-B16D-9935483570ED}" type="pres">
      <dgm:prSet presAssocID="{A27A11F5-433C-4186-9C0C-083148C48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879A8-04B0-48BB-B56E-4C549EAB6601}" type="presOf" srcId="{A27A11F5-433C-4186-9C0C-083148C48ADF}" destId="{C648D8A7-911C-42AB-B16D-9935483570ED}" srcOrd="0" destOrd="0" presId="urn:microsoft.com/office/officeart/2005/8/layout/vList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54CC7A3-B2C0-4143-80D7-3EC0264A7724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949FBDC-2D74-4317-96A1-65F618DA0CFF}" type="pres">
      <dgm:prSet presAssocID="{054CC7A3-B2C0-4143-80D7-3EC0264A7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3D16B5A-A036-4031-8151-BDCC82AED77D}" type="presOf" srcId="{054CC7A3-B2C0-4143-80D7-3EC0264A7724}" destId="{0949FBDC-2D74-4317-96A1-65F618DA0CFF}" srcOrd="0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6A4244C-4A4A-4671-9B3D-7B00D526AB3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1952E-34B3-45D7-B736-8464081E0345}" type="pres">
      <dgm:prSet presAssocID="{A6A4244C-4A4A-4671-9B3D-7B00D526A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2C400-5E64-4285-A0FC-40616EFB97CB}" type="presOf" srcId="{A6A4244C-4A4A-4671-9B3D-7B00D526AB3D}" destId="{8B01952E-34B3-45D7-B736-8464081E0345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4244C-4A4A-4671-9B3D-7B00D526AB3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1952E-34B3-45D7-B736-8464081E0345}" type="pres">
      <dgm:prSet presAssocID="{A6A4244C-4A4A-4671-9B3D-7B00D526A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29104-1E4D-47F6-9892-3ABBDDEF1142}" type="presOf" srcId="{A6A4244C-4A4A-4671-9B3D-7B00D526AB3D}" destId="{8B01952E-34B3-45D7-B736-8464081E0345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27A11F5-433C-4186-9C0C-083148C48AD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8D8A7-911C-42AB-B16D-9935483570ED}" type="pres">
      <dgm:prSet presAssocID="{A27A11F5-433C-4186-9C0C-083148C48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22B8F-C671-440D-B9D3-F154D392F19F}" type="presOf" srcId="{A27A11F5-433C-4186-9C0C-083148C48ADF}" destId="{C648D8A7-911C-42AB-B16D-9935483570ED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E2AED1A-4AA1-4113-8D89-3FB0A0FE44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B4C9F-495D-458E-B272-454919F5680C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100" dirty="0" smtClean="0"/>
            <a:t>Размеры дробеструйной камеры: 14,7х6,0х5,1 м</a:t>
          </a:r>
        </a:p>
        <a:p>
          <a:pPr rtl="0">
            <a:spcAft>
              <a:spcPts val="0"/>
            </a:spcAft>
          </a:pPr>
          <a:r>
            <a:rPr lang="ru-RU" sz="1100" spc="-40" baseline="0" dirty="0" smtClean="0"/>
            <a:t>Дробеструйная камера  позволяет производить  очистку крупногабаритных изделий с высокой производительностью. </a:t>
          </a:r>
        </a:p>
        <a:p>
          <a:pPr>
            <a:spcAft>
              <a:spcPts val="0"/>
            </a:spcAft>
          </a:pPr>
          <a:r>
            <a:rPr lang="ru-RU" sz="1100" spc="-40" baseline="0" dirty="0" smtClean="0"/>
            <a:t>В дробеструйной камере используется оборотная дробь, которая с помощью транспортной системы, вместе с мелкими нечистотами проходя через ротационное сито поступают в воздушный сепаратор, в котором происходит устранение всех мелких нечистот в пластиковый мешок.</a:t>
          </a:r>
        </a:p>
        <a:p>
          <a:pPr>
            <a:spcAft>
              <a:spcPts val="0"/>
            </a:spcAft>
          </a:pPr>
          <a:r>
            <a:rPr lang="ru-RU" sz="1100" spc="-40" baseline="0" dirty="0" smtClean="0"/>
            <a:t>После тщательной очистки абразив транспортируется в резервуар, из которого абразив повторно подается в напорные дробеструйные  установки.   </a:t>
          </a:r>
        </a:p>
        <a:p>
          <a:pPr>
            <a:spcAft>
              <a:spcPts val="0"/>
            </a:spcAft>
          </a:pPr>
          <a:r>
            <a:rPr lang="ru-RU" sz="1100" spc="-40" baseline="0" dirty="0" smtClean="0"/>
            <a:t>Образующаяся в процессе дробеструйной обработки пыль и мелкие механические нечистоты из абразива проходят воздушный сепаратор для очистки.</a:t>
          </a:r>
          <a:endParaRPr lang="ru-RU" sz="1100" spc="-40" baseline="0" dirty="0"/>
        </a:p>
      </dgm:t>
    </dgm:pt>
    <dgm:pt modelId="{EDFAD26E-39F4-4BD6-A2D8-95D601042D43}" type="parTrans" cxnId="{C24F67C8-F095-4666-910C-1F23F5C5D4D1}">
      <dgm:prSet/>
      <dgm:spPr/>
      <dgm:t>
        <a:bodyPr/>
        <a:lstStyle/>
        <a:p>
          <a:endParaRPr lang="ru-RU"/>
        </a:p>
      </dgm:t>
    </dgm:pt>
    <dgm:pt modelId="{5F767FF1-64E0-494C-BE97-715967249FE1}" type="sibTrans" cxnId="{C24F67C8-F095-4666-910C-1F23F5C5D4D1}">
      <dgm:prSet/>
      <dgm:spPr/>
      <dgm:t>
        <a:bodyPr/>
        <a:lstStyle/>
        <a:p>
          <a:endParaRPr lang="ru-RU"/>
        </a:p>
      </dgm:t>
    </dgm:pt>
    <dgm:pt modelId="{C54E8991-C5AE-443B-83D2-A5C2B7CB2DB8}" type="pres">
      <dgm:prSet presAssocID="{FE2AED1A-4AA1-4113-8D89-3FB0A0FE44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06365-A7E6-44D0-9D7C-77BACB743BD8}" type="pres">
      <dgm:prSet presAssocID="{7DDB4C9F-495D-458E-B272-454919F5680C}" presName="parentText" presStyleLbl="node1" presStyleIdx="0" presStyleCnt="1" custScaleY="283229" custLinFactNeighborY="165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4BA96-5F8D-4FA3-9C4E-8362F2A00DB3}" type="presOf" srcId="{7DDB4C9F-495D-458E-B272-454919F5680C}" destId="{00C06365-A7E6-44D0-9D7C-77BACB743BD8}" srcOrd="0" destOrd="0" presId="urn:microsoft.com/office/officeart/2005/8/layout/vList2"/>
    <dgm:cxn modelId="{4811BFBF-7B34-4128-9A08-0F3CB8E44CBA}" type="presOf" srcId="{FE2AED1A-4AA1-4113-8D89-3FB0A0FE447D}" destId="{C54E8991-C5AE-443B-83D2-A5C2B7CB2DB8}" srcOrd="0" destOrd="0" presId="urn:microsoft.com/office/officeart/2005/8/layout/vList2"/>
    <dgm:cxn modelId="{C24F67C8-F095-4666-910C-1F23F5C5D4D1}" srcId="{FE2AED1A-4AA1-4113-8D89-3FB0A0FE447D}" destId="{7DDB4C9F-495D-458E-B272-454919F5680C}" srcOrd="0" destOrd="0" parTransId="{EDFAD26E-39F4-4BD6-A2D8-95D601042D43}" sibTransId="{5F767FF1-64E0-494C-BE97-715967249FE1}"/>
    <dgm:cxn modelId="{079A0E5A-186D-4C02-8FB3-5F428A4B0957}" type="presParOf" srcId="{C54E8991-C5AE-443B-83D2-A5C2B7CB2DB8}" destId="{00C06365-A7E6-44D0-9D7C-77BACB743BD8}" srcOrd="0" destOrd="0" presId="urn:microsoft.com/office/officeart/2005/8/layout/vList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3022B34-8359-453E-BBD7-5A65A31FED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59495-218A-4984-A2FD-911F87FBB72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/>
            <a:t>Размеры малярной камеры: </a:t>
          </a:r>
        </a:p>
        <a:p>
          <a:pPr rtl="0">
            <a:spcAft>
              <a:spcPts val="0"/>
            </a:spcAft>
          </a:pPr>
          <a:r>
            <a:rPr lang="ru-RU" sz="1400" dirty="0" smtClean="0"/>
            <a:t>Мал уч №2: 16,1х5,7х5,1/6,7 м </a:t>
          </a:r>
        </a:p>
        <a:p>
          <a:pPr rtl="0">
            <a:spcAft>
              <a:spcPts val="0"/>
            </a:spcAft>
          </a:pPr>
          <a:r>
            <a:rPr lang="ru-RU" sz="1400" dirty="0" smtClean="0"/>
            <a:t>Мал уч №3: 16,1х5,7х5,1/6,7 м</a:t>
          </a:r>
          <a:endParaRPr lang="ru-RU" sz="1400" dirty="0"/>
        </a:p>
      </dgm:t>
    </dgm:pt>
    <dgm:pt modelId="{E3BE4C92-9D38-42D1-8308-2F8058F3AB53}" type="parTrans" cxnId="{27C17693-1F44-4387-B474-8AF226E292AE}">
      <dgm:prSet/>
      <dgm:spPr/>
      <dgm:t>
        <a:bodyPr/>
        <a:lstStyle/>
        <a:p>
          <a:endParaRPr lang="ru-RU"/>
        </a:p>
      </dgm:t>
    </dgm:pt>
    <dgm:pt modelId="{0FD3660B-4F73-4E6E-88D7-B7EB6F5F66BE}" type="sibTrans" cxnId="{27C17693-1F44-4387-B474-8AF226E292AE}">
      <dgm:prSet/>
      <dgm:spPr/>
      <dgm:t>
        <a:bodyPr/>
        <a:lstStyle/>
        <a:p>
          <a:endParaRPr lang="ru-RU"/>
        </a:p>
      </dgm:t>
    </dgm:pt>
    <dgm:pt modelId="{826C2302-5487-472B-9495-7510C6DF40B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/>
            <a:t>Малярные камеры оснащены теплогенератором и приточно-вытяжной системой, что позволяет создать в малярных камерах оптимальные условия по нанесению и сушке ЛКП</a:t>
          </a:r>
          <a:endParaRPr lang="ru-RU" sz="1400" dirty="0"/>
        </a:p>
      </dgm:t>
    </dgm:pt>
    <dgm:pt modelId="{4D812A24-5A5E-469E-84EB-E293E5BFDE4E}" type="parTrans" cxnId="{EABEF6C7-F5D2-4B00-91E0-D7F8045B13B1}">
      <dgm:prSet/>
      <dgm:spPr/>
      <dgm:t>
        <a:bodyPr/>
        <a:lstStyle/>
        <a:p>
          <a:endParaRPr lang="ru-RU"/>
        </a:p>
      </dgm:t>
    </dgm:pt>
    <dgm:pt modelId="{20D72C7D-F85C-4A1F-94D3-93DE31408CDD}" type="sibTrans" cxnId="{EABEF6C7-F5D2-4B00-91E0-D7F8045B13B1}">
      <dgm:prSet/>
      <dgm:spPr/>
      <dgm:t>
        <a:bodyPr/>
        <a:lstStyle/>
        <a:p>
          <a:endParaRPr lang="ru-RU"/>
        </a:p>
      </dgm:t>
    </dgm:pt>
    <dgm:pt modelId="{46EC00D0-3CAB-4536-B108-51A1C3F1153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/>
            <a:t>В малярных камерах происходят процессы:</a:t>
          </a:r>
        </a:p>
        <a:p>
          <a:pPr rtl="0">
            <a:spcAft>
              <a:spcPts val="0"/>
            </a:spcAft>
          </a:pPr>
          <a:r>
            <a:rPr lang="ru-RU" sz="1400" dirty="0" smtClean="0"/>
            <a:t>- обеспыливание,</a:t>
          </a:r>
        </a:p>
        <a:p>
          <a:pPr rtl="0">
            <a:spcAft>
              <a:spcPts val="0"/>
            </a:spcAft>
          </a:pPr>
          <a:r>
            <a:rPr lang="ru-RU" sz="1400" dirty="0" smtClean="0"/>
            <a:t>- подготовки металлоконструкций к нанесению ЛКП и нанесение</a:t>
          </a:r>
        </a:p>
        <a:p>
          <a:pPr rtl="0">
            <a:spcAft>
              <a:spcPts val="0"/>
            </a:spcAft>
          </a:pPr>
          <a:r>
            <a:rPr lang="ru-RU" sz="1400" dirty="0" smtClean="0"/>
            <a:t>- нанесение грунтовки, огнезащитных композиций и защитно-декоративных эмалей</a:t>
          </a:r>
          <a:endParaRPr lang="ru-RU" sz="1400" dirty="0"/>
        </a:p>
      </dgm:t>
    </dgm:pt>
    <dgm:pt modelId="{83AC13F5-C1CC-4E53-8872-D5C5ABD7FB94}" type="parTrans" cxnId="{FD6E2E95-617E-41D8-977F-7CBA5907DA7C}">
      <dgm:prSet/>
      <dgm:spPr/>
      <dgm:t>
        <a:bodyPr/>
        <a:lstStyle/>
        <a:p>
          <a:endParaRPr lang="ru-RU"/>
        </a:p>
      </dgm:t>
    </dgm:pt>
    <dgm:pt modelId="{9636D651-C8AD-4166-A173-BB44C96235DD}" type="sibTrans" cxnId="{FD6E2E95-617E-41D8-977F-7CBA5907DA7C}">
      <dgm:prSet/>
      <dgm:spPr/>
      <dgm:t>
        <a:bodyPr/>
        <a:lstStyle/>
        <a:p>
          <a:endParaRPr lang="ru-RU"/>
        </a:p>
      </dgm:t>
    </dgm:pt>
    <dgm:pt modelId="{6A2B168D-F60A-4626-BF7F-44A57882E9DF}" type="pres">
      <dgm:prSet presAssocID="{83022B34-8359-453E-BBD7-5A65A31FED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21843-C4D3-4067-AE44-214619A99632}" type="pres">
      <dgm:prSet presAssocID="{4D659495-218A-4984-A2FD-911F87FBB72E}" presName="parentText" presStyleLbl="node1" presStyleIdx="0" presStyleCnt="3" custScaleY="57514" custLinFactY="-50731" custLinFactNeighborX="-9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6A195-1E2A-46D8-AE55-C0CC02856820}" type="pres">
      <dgm:prSet presAssocID="{0FD3660B-4F73-4E6E-88D7-B7EB6F5F66BE}" presName="spacer" presStyleCnt="0"/>
      <dgm:spPr/>
    </dgm:pt>
    <dgm:pt modelId="{C405343D-B153-4FBC-A83D-A485717AEE69}" type="pres">
      <dgm:prSet presAssocID="{826C2302-5487-472B-9495-7510C6DF40B2}" presName="parentText" presStyleLbl="node1" presStyleIdx="1" presStyleCnt="3" custScaleY="82255" custLinFactY="-37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83F3-6937-4770-8F20-3BAD99E1B2ED}" type="pres">
      <dgm:prSet presAssocID="{20D72C7D-F85C-4A1F-94D3-93DE31408CDD}" presName="spacer" presStyleCnt="0"/>
      <dgm:spPr/>
    </dgm:pt>
    <dgm:pt modelId="{9390672D-DF5C-4882-8C9D-C5B3636FFE4A}" type="pres">
      <dgm:prSet presAssocID="{46EC00D0-3CAB-4536-B108-51A1C3F1153E}" presName="parentText" presStyleLbl="node1" presStyleIdx="2" presStyleCnt="3" custScaleY="106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17693-1F44-4387-B474-8AF226E292AE}" srcId="{83022B34-8359-453E-BBD7-5A65A31FEDA6}" destId="{4D659495-218A-4984-A2FD-911F87FBB72E}" srcOrd="0" destOrd="0" parTransId="{E3BE4C92-9D38-42D1-8308-2F8058F3AB53}" sibTransId="{0FD3660B-4F73-4E6E-88D7-B7EB6F5F66BE}"/>
    <dgm:cxn modelId="{CF64D8FB-B688-4F43-B361-0470E131BB02}" type="presOf" srcId="{46EC00D0-3CAB-4536-B108-51A1C3F1153E}" destId="{9390672D-DF5C-4882-8C9D-C5B3636FFE4A}" srcOrd="0" destOrd="0" presId="urn:microsoft.com/office/officeart/2005/8/layout/vList2"/>
    <dgm:cxn modelId="{E3A69144-BCE5-4A4A-8764-081A9927CA56}" type="presOf" srcId="{826C2302-5487-472B-9495-7510C6DF40B2}" destId="{C405343D-B153-4FBC-A83D-A485717AEE69}" srcOrd="0" destOrd="0" presId="urn:microsoft.com/office/officeart/2005/8/layout/vList2"/>
    <dgm:cxn modelId="{8BD16ED3-989E-42CF-9BE0-F9C516DA536D}" type="presOf" srcId="{83022B34-8359-453E-BBD7-5A65A31FEDA6}" destId="{6A2B168D-F60A-4626-BF7F-44A57882E9DF}" srcOrd="0" destOrd="0" presId="urn:microsoft.com/office/officeart/2005/8/layout/vList2"/>
    <dgm:cxn modelId="{FD6E2E95-617E-41D8-977F-7CBA5907DA7C}" srcId="{83022B34-8359-453E-BBD7-5A65A31FEDA6}" destId="{46EC00D0-3CAB-4536-B108-51A1C3F1153E}" srcOrd="2" destOrd="0" parTransId="{83AC13F5-C1CC-4E53-8872-D5C5ABD7FB94}" sibTransId="{9636D651-C8AD-4166-A173-BB44C96235DD}"/>
    <dgm:cxn modelId="{EABEF6C7-F5D2-4B00-91E0-D7F8045B13B1}" srcId="{83022B34-8359-453E-BBD7-5A65A31FEDA6}" destId="{826C2302-5487-472B-9495-7510C6DF40B2}" srcOrd="1" destOrd="0" parTransId="{4D812A24-5A5E-469E-84EB-E293E5BFDE4E}" sibTransId="{20D72C7D-F85C-4A1F-94D3-93DE31408CDD}"/>
    <dgm:cxn modelId="{205DD55E-F6E3-47FE-970E-D3DE80604D31}" type="presOf" srcId="{4D659495-218A-4984-A2FD-911F87FBB72E}" destId="{36821843-C4D3-4067-AE44-214619A99632}" srcOrd="0" destOrd="0" presId="urn:microsoft.com/office/officeart/2005/8/layout/vList2"/>
    <dgm:cxn modelId="{A7A3E697-0FB1-4278-8A1E-65D53CA7D407}" type="presParOf" srcId="{6A2B168D-F60A-4626-BF7F-44A57882E9DF}" destId="{36821843-C4D3-4067-AE44-214619A99632}" srcOrd="0" destOrd="0" presId="urn:microsoft.com/office/officeart/2005/8/layout/vList2"/>
    <dgm:cxn modelId="{A5C50DB3-3ADB-463D-B750-17FC16DC8528}" type="presParOf" srcId="{6A2B168D-F60A-4626-BF7F-44A57882E9DF}" destId="{8D76A195-1E2A-46D8-AE55-C0CC02856820}" srcOrd="1" destOrd="0" presId="urn:microsoft.com/office/officeart/2005/8/layout/vList2"/>
    <dgm:cxn modelId="{4959A72B-E0DA-49E3-936C-2B60C651B589}" type="presParOf" srcId="{6A2B168D-F60A-4626-BF7F-44A57882E9DF}" destId="{C405343D-B153-4FBC-A83D-A485717AEE69}" srcOrd="2" destOrd="0" presId="urn:microsoft.com/office/officeart/2005/8/layout/vList2"/>
    <dgm:cxn modelId="{3B218F21-2D7D-42F3-A21C-0FC1D07579D3}" type="presParOf" srcId="{6A2B168D-F60A-4626-BF7F-44A57882E9DF}" destId="{127383F3-6937-4770-8F20-3BAD99E1B2ED}" srcOrd="3" destOrd="0" presId="urn:microsoft.com/office/officeart/2005/8/layout/vList2"/>
    <dgm:cxn modelId="{98E3E8A9-95A4-49F0-9982-0905F26D1DDE}" type="presParOf" srcId="{6A2B168D-F60A-4626-BF7F-44A57882E9DF}" destId="{9390672D-DF5C-4882-8C9D-C5B3636FFE4A}" srcOrd="4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1EFB3DE-833E-438C-8337-8DC61848A2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EDA2F-2CEC-42E1-9BE2-921A3B4A920E}">
      <dgm:prSet custT="1"/>
      <dgm:spPr/>
      <dgm:t>
        <a:bodyPr/>
        <a:lstStyle/>
        <a:p>
          <a:pPr rtl="0"/>
          <a:r>
            <a:rPr lang="ru-RU" sz="1200" dirty="0" smtClean="0"/>
            <a:t>Слесарно-сварочный цех №3 занимает площадь 1044м</a:t>
          </a:r>
          <a:r>
            <a:rPr lang="ru-RU" sz="1200" baseline="30000" dirty="0" smtClean="0"/>
            <a:t>2</a:t>
          </a:r>
          <a:endParaRPr lang="ru-RU" sz="1200" dirty="0"/>
        </a:p>
      </dgm:t>
    </dgm:pt>
    <dgm:pt modelId="{A4F1AA18-2CC9-41C3-8B75-9EA18B39E196}" type="parTrans" cxnId="{090A5268-C39E-4CAC-8A76-F7D9C5F822BE}">
      <dgm:prSet/>
      <dgm:spPr/>
      <dgm:t>
        <a:bodyPr/>
        <a:lstStyle/>
        <a:p>
          <a:endParaRPr lang="ru-RU"/>
        </a:p>
      </dgm:t>
    </dgm:pt>
    <dgm:pt modelId="{4BA531FC-8689-4980-AEE9-C12CF853362A}" type="sibTrans" cxnId="{090A5268-C39E-4CAC-8A76-F7D9C5F822BE}">
      <dgm:prSet/>
      <dgm:spPr/>
      <dgm:t>
        <a:bodyPr/>
        <a:lstStyle/>
        <a:p>
          <a:endParaRPr lang="ru-RU"/>
        </a:p>
      </dgm:t>
    </dgm:pt>
    <dgm:pt modelId="{01031AD3-90BE-43A5-9997-FE56F46ABCB8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Основное назначение: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Обшивка БМЗ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Установка электротехнического оборудования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ПСИ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Упаковка и отгрузка</a:t>
          </a:r>
          <a:endParaRPr lang="ru-RU" sz="1200" dirty="0"/>
        </a:p>
      </dgm:t>
    </dgm:pt>
    <dgm:pt modelId="{7F9BB2EC-CBEA-4713-A1BB-4597426FAFCA}" type="parTrans" cxnId="{188E8583-7C74-4888-A8A8-589844E7C2EA}">
      <dgm:prSet/>
      <dgm:spPr/>
      <dgm:t>
        <a:bodyPr/>
        <a:lstStyle/>
        <a:p>
          <a:endParaRPr lang="ru-RU"/>
        </a:p>
      </dgm:t>
    </dgm:pt>
    <dgm:pt modelId="{020C9453-B333-4F86-BC3A-9324D12991B3}" type="sibTrans" cxnId="{188E8583-7C74-4888-A8A8-589844E7C2EA}">
      <dgm:prSet/>
      <dgm:spPr/>
      <dgm:t>
        <a:bodyPr/>
        <a:lstStyle/>
        <a:p>
          <a:endParaRPr lang="ru-RU"/>
        </a:p>
      </dgm:t>
    </dgm:pt>
    <dgm:pt modelId="{CEB8552B-17BA-4767-91FB-EE808619D0A1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Цеховое оборудование: кран-балка г/п 10т (2 ед.)</a:t>
          </a:r>
          <a:endParaRPr lang="ru-RU" sz="1200" dirty="0"/>
        </a:p>
      </dgm:t>
    </dgm:pt>
    <dgm:pt modelId="{5C074D26-EC1B-4645-97FE-0F1CEA87BAD6}" type="parTrans" cxnId="{D9D468E6-D1C0-4123-BC35-75BF8C872C53}">
      <dgm:prSet/>
      <dgm:spPr/>
      <dgm:t>
        <a:bodyPr/>
        <a:lstStyle/>
        <a:p>
          <a:endParaRPr lang="ru-RU"/>
        </a:p>
      </dgm:t>
    </dgm:pt>
    <dgm:pt modelId="{152555FC-1B10-4DFA-BDA0-A8B557E9D368}" type="sibTrans" cxnId="{D9D468E6-D1C0-4123-BC35-75BF8C872C53}">
      <dgm:prSet/>
      <dgm:spPr/>
      <dgm:t>
        <a:bodyPr/>
        <a:lstStyle/>
        <a:p>
          <a:endParaRPr lang="ru-RU"/>
        </a:p>
      </dgm:t>
    </dgm:pt>
    <dgm:pt modelId="{58D5736D-7659-49C7-A606-ACE0086C32E7}" type="pres">
      <dgm:prSet presAssocID="{A1EFB3DE-833E-438C-8337-8DC61848A2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75279-C703-4E31-A445-6ECFE5142642}" type="pres">
      <dgm:prSet presAssocID="{8A7EDA2F-2CEC-42E1-9BE2-921A3B4A920E}" presName="parentText" presStyleLbl="node1" presStyleIdx="0" presStyleCnt="3" custScaleY="39057" custLinFactY="-430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10587-AA17-4755-B30A-A71D8BF9A74D}" type="pres">
      <dgm:prSet presAssocID="{4BA531FC-8689-4980-AEE9-C12CF853362A}" presName="spacer" presStyleCnt="0"/>
      <dgm:spPr/>
    </dgm:pt>
    <dgm:pt modelId="{764BC524-C6C2-40E4-9D99-85680F284634}" type="pres">
      <dgm:prSet presAssocID="{01031AD3-90BE-43A5-9997-FE56F46ABCB8}" presName="parentText" presStyleLbl="node1" presStyleIdx="1" presStyleCnt="3" custLinFactY="-263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B1B8E-4AF4-4A96-93B4-190B9AA76AB9}" type="pres">
      <dgm:prSet presAssocID="{020C9453-B333-4F86-BC3A-9324D12991B3}" presName="spacer" presStyleCnt="0"/>
      <dgm:spPr/>
    </dgm:pt>
    <dgm:pt modelId="{FD3992F9-EA14-4CCD-A1CF-214B2CE27AFE}" type="pres">
      <dgm:prSet presAssocID="{CEB8552B-17BA-4767-91FB-EE808619D0A1}" presName="parentText" presStyleLbl="node1" presStyleIdx="2" presStyleCnt="3" custScaleY="53603" custLinFactY="-302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468E6-D1C0-4123-BC35-75BF8C872C53}" srcId="{A1EFB3DE-833E-438C-8337-8DC61848A202}" destId="{CEB8552B-17BA-4767-91FB-EE808619D0A1}" srcOrd="2" destOrd="0" parTransId="{5C074D26-EC1B-4645-97FE-0F1CEA87BAD6}" sibTransId="{152555FC-1B10-4DFA-BDA0-A8B557E9D368}"/>
    <dgm:cxn modelId="{310E1720-0C03-441D-97BD-A0BB2B9CC77C}" type="presOf" srcId="{CEB8552B-17BA-4767-91FB-EE808619D0A1}" destId="{FD3992F9-EA14-4CCD-A1CF-214B2CE27AFE}" srcOrd="0" destOrd="0" presId="urn:microsoft.com/office/officeart/2005/8/layout/vList2"/>
    <dgm:cxn modelId="{870D44B9-8C5B-435B-9D51-EA51D47762E1}" type="presOf" srcId="{01031AD3-90BE-43A5-9997-FE56F46ABCB8}" destId="{764BC524-C6C2-40E4-9D99-85680F284634}" srcOrd="0" destOrd="0" presId="urn:microsoft.com/office/officeart/2005/8/layout/vList2"/>
    <dgm:cxn modelId="{28B0435B-8DEE-41E7-A54F-F39A2E940744}" type="presOf" srcId="{A1EFB3DE-833E-438C-8337-8DC61848A202}" destId="{58D5736D-7659-49C7-A606-ACE0086C32E7}" srcOrd="0" destOrd="0" presId="urn:microsoft.com/office/officeart/2005/8/layout/vList2"/>
    <dgm:cxn modelId="{090A5268-C39E-4CAC-8A76-F7D9C5F822BE}" srcId="{A1EFB3DE-833E-438C-8337-8DC61848A202}" destId="{8A7EDA2F-2CEC-42E1-9BE2-921A3B4A920E}" srcOrd="0" destOrd="0" parTransId="{A4F1AA18-2CC9-41C3-8B75-9EA18B39E196}" sibTransId="{4BA531FC-8689-4980-AEE9-C12CF853362A}"/>
    <dgm:cxn modelId="{188E8583-7C74-4888-A8A8-589844E7C2EA}" srcId="{A1EFB3DE-833E-438C-8337-8DC61848A202}" destId="{01031AD3-90BE-43A5-9997-FE56F46ABCB8}" srcOrd="1" destOrd="0" parTransId="{7F9BB2EC-CBEA-4713-A1BB-4597426FAFCA}" sibTransId="{020C9453-B333-4F86-BC3A-9324D12991B3}"/>
    <dgm:cxn modelId="{51A9FFC0-58AF-4987-AEC2-B7C1C33ED1A7}" type="presOf" srcId="{8A7EDA2F-2CEC-42E1-9BE2-921A3B4A920E}" destId="{3D975279-C703-4E31-A445-6ECFE5142642}" srcOrd="0" destOrd="0" presId="urn:microsoft.com/office/officeart/2005/8/layout/vList2"/>
    <dgm:cxn modelId="{9E979F3D-475C-4DD4-B0C1-8757B4FB8B33}" type="presParOf" srcId="{58D5736D-7659-49C7-A606-ACE0086C32E7}" destId="{3D975279-C703-4E31-A445-6ECFE5142642}" srcOrd="0" destOrd="0" presId="urn:microsoft.com/office/officeart/2005/8/layout/vList2"/>
    <dgm:cxn modelId="{5C814C34-BE2C-4F78-A2F7-0044F0301BF7}" type="presParOf" srcId="{58D5736D-7659-49C7-A606-ACE0086C32E7}" destId="{6FD10587-AA17-4755-B30A-A71D8BF9A74D}" srcOrd="1" destOrd="0" presId="urn:microsoft.com/office/officeart/2005/8/layout/vList2"/>
    <dgm:cxn modelId="{21DAFA83-AB65-4371-AB19-E913470BF9C5}" type="presParOf" srcId="{58D5736D-7659-49C7-A606-ACE0086C32E7}" destId="{764BC524-C6C2-40E4-9D99-85680F284634}" srcOrd="2" destOrd="0" presId="urn:microsoft.com/office/officeart/2005/8/layout/vList2"/>
    <dgm:cxn modelId="{A0BD7BA8-E3FF-4D8D-8091-F6C3E37A7D9C}" type="presParOf" srcId="{58D5736D-7659-49C7-A606-ACE0086C32E7}" destId="{EE4B1B8E-4AF4-4A96-93B4-190B9AA76AB9}" srcOrd="3" destOrd="0" presId="urn:microsoft.com/office/officeart/2005/8/layout/vList2"/>
    <dgm:cxn modelId="{03AFF1D7-2134-4F06-A169-89401F77B279}" type="presParOf" srcId="{58D5736D-7659-49C7-A606-ACE0086C32E7}" destId="{FD3992F9-EA14-4CCD-A1CF-214B2CE27AFE}" srcOrd="4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6A4244C-4A4A-4671-9B3D-7B00D526AB3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1952E-34B3-45D7-B736-8464081E0345}" type="pres">
      <dgm:prSet presAssocID="{A6A4244C-4A4A-4671-9B3D-7B00D526A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B23A5E5-83EA-4CB3-98F4-C79FC0A52052}" type="presOf" srcId="{A6A4244C-4A4A-4671-9B3D-7B00D526AB3D}" destId="{8B01952E-34B3-45D7-B736-8464081E0345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192D259-F0B3-4D54-BD3E-F7C67BAAD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CA7E7-6756-420F-9A9F-726D0B977E41}">
      <dgm:prSet custT="1"/>
      <dgm:spPr/>
      <dgm:t>
        <a:bodyPr/>
        <a:lstStyle/>
        <a:p>
          <a:pPr rtl="0"/>
          <a:r>
            <a:rPr lang="ru-RU" sz="1200" dirty="0" smtClean="0"/>
            <a:t>Сдаточный корпус занимает площадь 1</a:t>
          </a:r>
          <a:r>
            <a:rPr lang="en-US" sz="1200" dirty="0" smtClean="0"/>
            <a:t>107</a:t>
          </a:r>
          <a:r>
            <a:rPr lang="ru-RU" sz="1200" dirty="0" smtClean="0"/>
            <a:t>м</a:t>
          </a:r>
          <a:r>
            <a:rPr lang="ru-RU" sz="1200" baseline="30000" dirty="0" smtClean="0"/>
            <a:t>2</a:t>
          </a:r>
          <a:endParaRPr lang="ru-RU" sz="1200" dirty="0"/>
        </a:p>
      </dgm:t>
    </dgm:pt>
    <dgm:pt modelId="{3CC8187E-2963-44A1-B243-741FE3766E69}" type="parTrans" cxnId="{0DC05FB4-18FB-45CB-99E2-DDBAFA093733}">
      <dgm:prSet/>
      <dgm:spPr/>
      <dgm:t>
        <a:bodyPr/>
        <a:lstStyle/>
        <a:p>
          <a:endParaRPr lang="ru-RU"/>
        </a:p>
      </dgm:t>
    </dgm:pt>
    <dgm:pt modelId="{3F0B7D66-4933-4E8D-BEA5-63D2E27AFE23}" type="sibTrans" cxnId="{0DC05FB4-18FB-45CB-99E2-DDBAFA093733}">
      <dgm:prSet/>
      <dgm:spPr/>
      <dgm:t>
        <a:bodyPr/>
        <a:lstStyle/>
        <a:p>
          <a:endParaRPr lang="ru-RU"/>
        </a:p>
      </dgm:t>
    </dgm:pt>
    <dgm:pt modelId="{79508148-4D7A-4629-A34E-30D1F6735F2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Основное назначение: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Обшивка БМЗ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Установка электротехнического оборудования 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ПСИ</a:t>
          </a:r>
        </a:p>
        <a:p>
          <a:pPr rtl="0">
            <a:spcAft>
              <a:spcPts val="0"/>
            </a:spcAft>
          </a:pPr>
          <a:r>
            <a:rPr lang="ru-RU" sz="1200" dirty="0" smtClean="0"/>
            <a:t>- Упаковка и отгрузка</a:t>
          </a:r>
          <a:endParaRPr lang="ru-RU" sz="1200" dirty="0"/>
        </a:p>
      </dgm:t>
    </dgm:pt>
    <dgm:pt modelId="{7F2616D9-1818-4E93-B8D4-22CED0C4A23F}" type="parTrans" cxnId="{CD436C1C-D496-436D-95D3-C6D5B361D811}">
      <dgm:prSet/>
      <dgm:spPr/>
      <dgm:t>
        <a:bodyPr/>
        <a:lstStyle/>
        <a:p>
          <a:endParaRPr lang="ru-RU"/>
        </a:p>
      </dgm:t>
    </dgm:pt>
    <dgm:pt modelId="{6A8E4651-33CA-45C7-B931-CC9F67107C9B}" type="sibTrans" cxnId="{CD436C1C-D496-436D-95D3-C6D5B361D811}">
      <dgm:prSet/>
      <dgm:spPr/>
      <dgm:t>
        <a:bodyPr/>
        <a:lstStyle/>
        <a:p>
          <a:endParaRPr lang="ru-RU"/>
        </a:p>
      </dgm:t>
    </dgm:pt>
    <dgm:pt modelId="{0DB9D112-C85E-4905-BD44-278F267D98DF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Цеховое оборудование: кран-балки г/п 8,0т и 10т</a:t>
          </a:r>
          <a:endParaRPr lang="ru-RU" sz="1200" dirty="0"/>
        </a:p>
      </dgm:t>
    </dgm:pt>
    <dgm:pt modelId="{F37EB2E8-8F8F-497E-8E04-A8A808F68386}" type="parTrans" cxnId="{6A010CF4-9938-43D6-9324-1B7EBD813F2F}">
      <dgm:prSet/>
      <dgm:spPr/>
      <dgm:t>
        <a:bodyPr/>
        <a:lstStyle/>
        <a:p>
          <a:endParaRPr lang="ru-RU"/>
        </a:p>
      </dgm:t>
    </dgm:pt>
    <dgm:pt modelId="{3669F476-4119-4C99-839D-F13F7CA64090}" type="sibTrans" cxnId="{6A010CF4-9938-43D6-9324-1B7EBD813F2F}">
      <dgm:prSet/>
      <dgm:spPr/>
      <dgm:t>
        <a:bodyPr/>
        <a:lstStyle/>
        <a:p>
          <a:endParaRPr lang="ru-RU"/>
        </a:p>
      </dgm:t>
    </dgm:pt>
    <dgm:pt modelId="{7B4E3CF1-CBD0-4368-8B59-FA821515C82C}" type="pres">
      <dgm:prSet presAssocID="{1192D259-F0B3-4D54-BD3E-F7C67BAAD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BDCC5-6FA2-4028-9367-3C015773390B}" type="pres">
      <dgm:prSet presAssocID="{762CA7E7-6756-420F-9A9F-726D0B977E41}" presName="parentText" presStyleLbl="node1" presStyleIdx="0" presStyleCnt="3" custScaleY="52645" custLinFactY="-242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40286-FD25-4578-9226-8C64B8C92A03}" type="pres">
      <dgm:prSet presAssocID="{3F0B7D66-4933-4E8D-BEA5-63D2E27AFE23}" presName="spacer" presStyleCnt="0"/>
      <dgm:spPr/>
    </dgm:pt>
    <dgm:pt modelId="{13605CF8-B46A-4E1D-9986-01FAAAE30950}" type="pres">
      <dgm:prSet presAssocID="{79508148-4D7A-4629-A34E-30D1F6735F24}" presName="parentText" presStyleLbl="node1" presStyleIdx="1" presStyleCnt="3" custLinFactY="-24486" custLinFactNeighborX="-9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0A53-36AA-4E9A-9795-BA28294C2E12}" type="pres">
      <dgm:prSet presAssocID="{6A8E4651-33CA-45C7-B931-CC9F67107C9B}" presName="spacer" presStyleCnt="0"/>
      <dgm:spPr/>
    </dgm:pt>
    <dgm:pt modelId="{715B2A80-D5E1-4191-9193-C579F6B37496}" type="pres">
      <dgm:prSet presAssocID="{0DB9D112-C85E-4905-BD44-278F267D98DF}" presName="parentText" presStyleLbl="node1" presStyleIdx="2" presStyleCnt="3" custScaleY="50229" custLinFactY="-283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53FAE-E6B0-4B01-A564-C659104F1D5F}" type="presOf" srcId="{79508148-4D7A-4629-A34E-30D1F6735F24}" destId="{13605CF8-B46A-4E1D-9986-01FAAAE30950}" srcOrd="0" destOrd="0" presId="urn:microsoft.com/office/officeart/2005/8/layout/vList2"/>
    <dgm:cxn modelId="{6A010CF4-9938-43D6-9324-1B7EBD813F2F}" srcId="{1192D259-F0B3-4D54-BD3E-F7C67BAAD9C4}" destId="{0DB9D112-C85E-4905-BD44-278F267D98DF}" srcOrd="2" destOrd="0" parTransId="{F37EB2E8-8F8F-497E-8E04-A8A808F68386}" sibTransId="{3669F476-4119-4C99-839D-F13F7CA64090}"/>
    <dgm:cxn modelId="{CD436C1C-D496-436D-95D3-C6D5B361D811}" srcId="{1192D259-F0B3-4D54-BD3E-F7C67BAAD9C4}" destId="{79508148-4D7A-4629-A34E-30D1F6735F24}" srcOrd="1" destOrd="0" parTransId="{7F2616D9-1818-4E93-B8D4-22CED0C4A23F}" sibTransId="{6A8E4651-33CA-45C7-B931-CC9F67107C9B}"/>
    <dgm:cxn modelId="{E754BD0D-B83F-41D0-B3AB-655F9E53E7A2}" type="presOf" srcId="{762CA7E7-6756-420F-9A9F-726D0B977E41}" destId="{3CABDCC5-6FA2-4028-9367-3C015773390B}" srcOrd="0" destOrd="0" presId="urn:microsoft.com/office/officeart/2005/8/layout/vList2"/>
    <dgm:cxn modelId="{3E1602C9-F3C1-4F9F-A400-9FED85E6A4D0}" type="presOf" srcId="{0DB9D112-C85E-4905-BD44-278F267D98DF}" destId="{715B2A80-D5E1-4191-9193-C579F6B37496}" srcOrd="0" destOrd="0" presId="urn:microsoft.com/office/officeart/2005/8/layout/vList2"/>
    <dgm:cxn modelId="{9DC37B58-64A9-450E-89EC-C9FF70AE5B83}" type="presOf" srcId="{1192D259-F0B3-4D54-BD3E-F7C67BAAD9C4}" destId="{7B4E3CF1-CBD0-4368-8B59-FA821515C82C}" srcOrd="0" destOrd="0" presId="urn:microsoft.com/office/officeart/2005/8/layout/vList2"/>
    <dgm:cxn modelId="{0DC05FB4-18FB-45CB-99E2-DDBAFA093733}" srcId="{1192D259-F0B3-4D54-BD3E-F7C67BAAD9C4}" destId="{762CA7E7-6756-420F-9A9F-726D0B977E41}" srcOrd="0" destOrd="0" parTransId="{3CC8187E-2963-44A1-B243-741FE3766E69}" sibTransId="{3F0B7D66-4933-4E8D-BEA5-63D2E27AFE23}"/>
    <dgm:cxn modelId="{DB17CFDB-954D-450A-89F7-D6BAAE814B18}" type="presParOf" srcId="{7B4E3CF1-CBD0-4368-8B59-FA821515C82C}" destId="{3CABDCC5-6FA2-4028-9367-3C015773390B}" srcOrd="0" destOrd="0" presId="urn:microsoft.com/office/officeart/2005/8/layout/vList2"/>
    <dgm:cxn modelId="{4D9BF350-E6BC-46CD-83C6-6942B5EC7B59}" type="presParOf" srcId="{7B4E3CF1-CBD0-4368-8B59-FA821515C82C}" destId="{51440286-FD25-4578-9226-8C64B8C92A03}" srcOrd="1" destOrd="0" presId="urn:microsoft.com/office/officeart/2005/8/layout/vList2"/>
    <dgm:cxn modelId="{D0E4490A-6575-41EE-AD28-4BC09531E80D}" type="presParOf" srcId="{7B4E3CF1-CBD0-4368-8B59-FA821515C82C}" destId="{13605CF8-B46A-4E1D-9986-01FAAAE30950}" srcOrd="2" destOrd="0" presId="urn:microsoft.com/office/officeart/2005/8/layout/vList2"/>
    <dgm:cxn modelId="{C21D9A72-5450-4D67-82B6-7C838F574C15}" type="presParOf" srcId="{7B4E3CF1-CBD0-4368-8B59-FA821515C82C}" destId="{03FE0A53-36AA-4E9A-9795-BA28294C2E12}" srcOrd="3" destOrd="0" presId="urn:microsoft.com/office/officeart/2005/8/layout/vList2"/>
    <dgm:cxn modelId="{B56E111C-5FC7-4CE7-BCAE-70D00F1AA4B7}" type="presParOf" srcId="{7B4E3CF1-CBD0-4368-8B59-FA821515C82C}" destId="{715B2A80-D5E1-4191-9193-C579F6B37496}" srcOrd="4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AE42609-7365-4F5A-920C-087CA52CE6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7DC056-DDD7-4D64-BCB2-FFA13AD88EC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Экспериментальный участок занимает площадь 413,5м</a:t>
          </a:r>
          <a:r>
            <a:rPr lang="ru-RU" sz="1200" baseline="30000" dirty="0" smtClean="0"/>
            <a:t>2</a:t>
          </a:r>
          <a:endParaRPr lang="ru-RU" sz="1200" dirty="0"/>
        </a:p>
      </dgm:t>
    </dgm:pt>
    <dgm:pt modelId="{21D622E1-07A7-4448-9B12-18D9CB70C521}" type="parTrans" cxnId="{B484E920-B4A4-4240-A898-70418898FC0F}">
      <dgm:prSet/>
      <dgm:spPr/>
      <dgm:t>
        <a:bodyPr/>
        <a:lstStyle/>
        <a:p>
          <a:endParaRPr lang="ru-RU"/>
        </a:p>
      </dgm:t>
    </dgm:pt>
    <dgm:pt modelId="{A7CF3921-1739-4472-BBF3-346F279B6D17}" type="sibTrans" cxnId="{B484E920-B4A4-4240-A898-70418898FC0F}">
      <dgm:prSet/>
      <dgm:spPr/>
      <dgm:t>
        <a:bodyPr/>
        <a:lstStyle/>
        <a:p>
          <a:endParaRPr lang="ru-RU"/>
        </a:p>
      </dgm:t>
    </dgm:pt>
    <dgm:pt modelId="{656F7BC5-25AF-4090-819B-4151C7B41E2B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Участок оснащен: </a:t>
          </a:r>
          <a:endParaRPr lang="ru-RU" sz="1200" dirty="0"/>
        </a:p>
      </dgm:t>
    </dgm:pt>
    <dgm:pt modelId="{C074936C-8A12-4E11-97AE-8D617BECE668}" type="parTrans" cxnId="{205D10F8-8132-4338-B565-110AA1579FF4}">
      <dgm:prSet/>
      <dgm:spPr/>
      <dgm:t>
        <a:bodyPr/>
        <a:lstStyle/>
        <a:p>
          <a:endParaRPr lang="ru-RU"/>
        </a:p>
      </dgm:t>
    </dgm:pt>
    <dgm:pt modelId="{70ECC0A0-711A-4760-83EA-BD0FEF716DA3}" type="sibTrans" cxnId="{205D10F8-8132-4338-B565-110AA1579FF4}">
      <dgm:prSet/>
      <dgm:spPr/>
      <dgm:t>
        <a:bodyPr/>
        <a:lstStyle/>
        <a:p>
          <a:endParaRPr lang="ru-RU"/>
        </a:p>
      </dgm:t>
    </dgm:pt>
    <dgm:pt modelId="{0B737B96-4D62-4F34-8FC8-C2AD68CAD093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- кран-балкой г/</a:t>
          </a:r>
          <a:r>
            <a:rPr lang="ru-RU" sz="1200" dirty="0" err="1" smtClean="0"/>
            <a:t>п</a:t>
          </a:r>
          <a:r>
            <a:rPr lang="ru-RU" sz="1200" dirty="0" smtClean="0"/>
            <a:t> 5,0т</a:t>
          </a:r>
          <a:endParaRPr lang="ru-RU" sz="1200" dirty="0"/>
        </a:p>
      </dgm:t>
    </dgm:pt>
    <dgm:pt modelId="{B50FBA79-3B69-4287-B78E-BD7D1049628D}" type="parTrans" cxnId="{820326DC-CDB5-4B4C-B839-698A9F0609FF}">
      <dgm:prSet/>
      <dgm:spPr/>
      <dgm:t>
        <a:bodyPr/>
        <a:lstStyle/>
        <a:p>
          <a:endParaRPr lang="ru-RU"/>
        </a:p>
      </dgm:t>
    </dgm:pt>
    <dgm:pt modelId="{B169186E-75D2-45FC-B37F-C11BBD186B85}" type="sibTrans" cxnId="{820326DC-CDB5-4B4C-B839-698A9F0609FF}">
      <dgm:prSet/>
      <dgm:spPr/>
      <dgm:t>
        <a:bodyPr/>
        <a:lstStyle/>
        <a:p>
          <a:endParaRPr lang="ru-RU"/>
        </a:p>
      </dgm:t>
    </dgm:pt>
    <dgm:pt modelId="{2322F41C-AC00-43CD-9996-8B5A1FA0432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- оборудованием для изготовления опытной продукции: </a:t>
          </a:r>
          <a:endParaRPr lang="ru-RU" sz="1200" dirty="0"/>
        </a:p>
      </dgm:t>
    </dgm:pt>
    <dgm:pt modelId="{9352CEB3-AE84-4C13-84AC-6F1E8821D0FB}" type="parTrans" cxnId="{FF21FBCD-5C44-418E-898A-AD14495E9650}">
      <dgm:prSet/>
      <dgm:spPr/>
      <dgm:t>
        <a:bodyPr/>
        <a:lstStyle/>
        <a:p>
          <a:endParaRPr lang="ru-RU"/>
        </a:p>
      </dgm:t>
    </dgm:pt>
    <dgm:pt modelId="{D9F1066D-FE85-4B79-8C89-CBF74DEE394A}" type="sibTrans" cxnId="{FF21FBCD-5C44-418E-898A-AD14495E9650}">
      <dgm:prSet/>
      <dgm:spPr/>
      <dgm:t>
        <a:bodyPr/>
        <a:lstStyle/>
        <a:p>
          <a:endParaRPr lang="ru-RU"/>
        </a:p>
      </dgm:t>
    </dgm:pt>
    <dgm:pt modelId="{D702F693-223C-497B-8A78-964BC300B9B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- станками рядовой горизонтальной намотки СНС-8.0-600(800); </a:t>
          </a:r>
          <a:endParaRPr lang="ru-RU" sz="1200" dirty="0"/>
        </a:p>
      </dgm:t>
    </dgm:pt>
    <dgm:pt modelId="{F4AD9766-57FF-4879-9CCA-85CB1C445D45}" type="parTrans" cxnId="{916EA400-7856-4F3F-A85D-A78A0ED469D1}">
      <dgm:prSet/>
      <dgm:spPr/>
      <dgm:t>
        <a:bodyPr/>
        <a:lstStyle/>
        <a:p>
          <a:endParaRPr lang="ru-RU"/>
        </a:p>
      </dgm:t>
    </dgm:pt>
    <dgm:pt modelId="{319CF7D4-02DD-4484-A727-0D0D025DA4A3}" type="sibTrans" cxnId="{916EA400-7856-4F3F-A85D-A78A0ED469D1}">
      <dgm:prSet/>
      <dgm:spPr/>
      <dgm:t>
        <a:bodyPr/>
        <a:lstStyle/>
        <a:p>
          <a:endParaRPr lang="ru-RU"/>
        </a:p>
      </dgm:t>
    </dgm:pt>
    <dgm:pt modelId="{257CAB36-A903-4EA2-98CF-4779737105E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- Станком намоточным СН-15С-2000М "Титан;</a:t>
          </a:r>
          <a:endParaRPr lang="ru-RU" sz="1200" dirty="0"/>
        </a:p>
      </dgm:t>
    </dgm:pt>
    <dgm:pt modelId="{CA3A1B82-69AA-47DD-AC32-66B36BF9F9C2}" type="parTrans" cxnId="{26599411-1301-4FC8-8F2C-E9CE21694E2F}">
      <dgm:prSet/>
      <dgm:spPr/>
      <dgm:t>
        <a:bodyPr/>
        <a:lstStyle/>
        <a:p>
          <a:endParaRPr lang="ru-RU"/>
        </a:p>
      </dgm:t>
    </dgm:pt>
    <dgm:pt modelId="{5AD7519D-1173-4C30-B531-1A81FBE3D27E}" type="sibTrans" cxnId="{26599411-1301-4FC8-8F2C-E9CE21694E2F}">
      <dgm:prSet/>
      <dgm:spPr/>
      <dgm:t>
        <a:bodyPr/>
        <a:lstStyle/>
        <a:p>
          <a:endParaRPr lang="ru-RU"/>
        </a:p>
      </dgm:t>
    </dgm:pt>
    <dgm:pt modelId="{29F476FB-549A-4822-A8BB-768D109D1C8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- сушильной камерой; </a:t>
          </a:r>
          <a:endParaRPr lang="ru-RU" sz="1200" dirty="0"/>
        </a:p>
      </dgm:t>
    </dgm:pt>
    <dgm:pt modelId="{B4D0B6AC-B2CD-4143-B784-AB37DE34B2C4}" type="parTrans" cxnId="{0A0D3C45-615F-438F-959D-C409397335FA}">
      <dgm:prSet/>
      <dgm:spPr/>
      <dgm:t>
        <a:bodyPr/>
        <a:lstStyle/>
        <a:p>
          <a:endParaRPr lang="ru-RU"/>
        </a:p>
      </dgm:t>
    </dgm:pt>
    <dgm:pt modelId="{14928ABE-961C-460F-B7A9-F031D6439A76}" type="sibTrans" cxnId="{0A0D3C45-615F-438F-959D-C409397335FA}">
      <dgm:prSet/>
      <dgm:spPr/>
      <dgm:t>
        <a:bodyPr/>
        <a:lstStyle/>
        <a:p>
          <a:endParaRPr lang="ru-RU"/>
        </a:p>
      </dgm:t>
    </dgm:pt>
    <dgm:pt modelId="{B66A37A8-E5BC-422C-8CD3-44A0F9F177F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- установкой сушки и дегазации масла УВФ-1000мини</a:t>
          </a:r>
          <a:endParaRPr lang="ru-RU" sz="1200" dirty="0"/>
        </a:p>
      </dgm:t>
    </dgm:pt>
    <dgm:pt modelId="{204B45EE-11D3-445F-A896-E22D109C3931}" type="parTrans" cxnId="{3E1448E2-D3CE-4EA2-92CE-9BD7337280F3}">
      <dgm:prSet/>
      <dgm:spPr/>
      <dgm:t>
        <a:bodyPr/>
        <a:lstStyle/>
        <a:p>
          <a:endParaRPr lang="ru-RU"/>
        </a:p>
      </dgm:t>
    </dgm:pt>
    <dgm:pt modelId="{53456DB0-08BA-431D-894C-DDD3AB30B8B7}" type="sibTrans" cxnId="{3E1448E2-D3CE-4EA2-92CE-9BD7337280F3}">
      <dgm:prSet/>
      <dgm:spPr/>
      <dgm:t>
        <a:bodyPr/>
        <a:lstStyle/>
        <a:p>
          <a:endParaRPr lang="ru-RU"/>
        </a:p>
      </dgm:t>
    </dgm:pt>
    <dgm:pt modelId="{379CBBF6-9A7C-4D3A-80A1-81B37443F7D7}" type="pres">
      <dgm:prSet presAssocID="{BAE42609-7365-4F5A-920C-087CA52CE6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C7315A-74B9-4A54-ADBD-5B6F34EC2F8B}" type="pres">
      <dgm:prSet presAssocID="{9B7DC056-DDD7-4D64-BCB2-FFA13AD88EC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87E39-3A78-461F-BC15-7A4DDAEF1968}" type="pres">
      <dgm:prSet presAssocID="{A7CF3921-1739-4472-BBF3-346F279B6D17}" presName="spacer" presStyleCnt="0"/>
      <dgm:spPr/>
    </dgm:pt>
    <dgm:pt modelId="{D586561D-802A-45BD-AC95-AA6861802F0F}" type="pres">
      <dgm:prSet presAssocID="{656F7BC5-25AF-4090-819B-4151C7B41E2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1C2CC-10FF-4700-8141-5FDE8A04B277}" type="pres">
      <dgm:prSet presAssocID="{70ECC0A0-711A-4760-83EA-BD0FEF716DA3}" presName="spacer" presStyleCnt="0"/>
      <dgm:spPr/>
    </dgm:pt>
    <dgm:pt modelId="{BE2D92A3-547D-4187-B4D7-AA4C23BFBF94}" type="pres">
      <dgm:prSet presAssocID="{0B737B96-4D62-4F34-8FC8-C2AD68CAD093}" presName="parentText" presStyleLbl="node1" presStyleIdx="2" presStyleCnt="8" custScaleY="64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951B9-CDEE-44E1-BFED-1950F8BDB4D9}" type="pres">
      <dgm:prSet presAssocID="{B169186E-75D2-45FC-B37F-C11BBD186B85}" presName="spacer" presStyleCnt="0"/>
      <dgm:spPr/>
    </dgm:pt>
    <dgm:pt modelId="{F515467A-909A-4E1D-AA81-B6C150390D0D}" type="pres">
      <dgm:prSet presAssocID="{2322F41C-AC00-43CD-9996-8B5A1FA04329}" presName="parentText" presStyleLbl="node1" presStyleIdx="3" presStyleCnt="8" custScaleY="138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5E869-0462-4D05-85D8-A55CE2106B86}" type="pres">
      <dgm:prSet presAssocID="{D9F1066D-FE85-4B79-8C89-CBF74DEE394A}" presName="spacer" presStyleCnt="0"/>
      <dgm:spPr/>
    </dgm:pt>
    <dgm:pt modelId="{DA3C1DE0-EF3F-4AA8-8971-C09B74CC89C8}" type="pres">
      <dgm:prSet presAssocID="{D702F693-223C-497B-8A78-964BC300B9BE}" presName="parentText" presStyleLbl="node1" presStyleIdx="4" presStyleCnt="8" custScaleY="138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115E0-C717-48F1-83E5-C0A7DAEA75E8}" type="pres">
      <dgm:prSet presAssocID="{319CF7D4-02DD-4484-A727-0D0D025DA4A3}" presName="spacer" presStyleCnt="0"/>
      <dgm:spPr/>
    </dgm:pt>
    <dgm:pt modelId="{2401FA5F-61E8-4A9F-8B50-8DD7B97E8F9D}" type="pres">
      <dgm:prSet presAssocID="{257CAB36-A903-4EA2-98CF-4779737105E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D4473-1C74-4DFF-ABA0-94883426ABF9}" type="pres">
      <dgm:prSet presAssocID="{5AD7519D-1173-4C30-B531-1A81FBE3D27E}" presName="spacer" presStyleCnt="0"/>
      <dgm:spPr/>
    </dgm:pt>
    <dgm:pt modelId="{5FC73303-DC9F-4449-BC38-1C8D13F61757}" type="pres">
      <dgm:prSet presAssocID="{29F476FB-549A-4822-A8BB-768D109D1C8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296DE-207B-449D-B809-13AE219778E3}" type="pres">
      <dgm:prSet presAssocID="{14928ABE-961C-460F-B7A9-F031D6439A76}" presName="spacer" presStyleCnt="0"/>
      <dgm:spPr/>
    </dgm:pt>
    <dgm:pt modelId="{2ED43252-128E-4B90-84BF-8E9E0F4EE261}" type="pres">
      <dgm:prSet presAssocID="{B66A37A8-E5BC-422C-8CD3-44A0F9F177F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448E2-D3CE-4EA2-92CE-9BD7337280F3}" srcId="{BAE42609-7365-4F5A-920C-087CA52CE61A}" destId="{B66A37A8-E5BC-422C-8CD3-44A0F9F177FA}" srcOrd="7" destOrd="0" parTransId="{204B45EE-11D3-445F-A896-E22D109C3931}" sibTransId="{53456DB0-08BA-431D-894C-DDD3AB30B8B7}"/>
    <dgm:cxn modelId="{995A0BD6-DC8B-485D-909D-F90317A9891D}" type="presOf" srcId="{29F476FB-549A-4822-A8BB-768D109D1C89}" destId="{5FC73303-DC9F-4449-BC38-1C8D13F61757}" srcOrd="0" destOrd="0" presId="urn:microsoft.com/office/officeart/2005/8/layout/vList2"/>
    <dgm:cxn modelId="{4E47A27C-2880-42E4-A0EA-7D5B3C8DF881}" type="presOf" srcId="{D702F693-223C-497B-8A78-964BC300B9BE}" destId="{DA3C1DE0-EF3F-4AA8-8971-C09B74CC89C8}" srcOrd="0" destOrd="0" presId="urn:microsoft.com/office/officeart/2005/8/layout/vList2"/>
    <dgm:cxn modelId="{88CB73F2-F799-450F-9B3A-3FF1F0C8DDF4}" type="presOf" srcId="{2322F41C-AC00-43CD-9996-8B5A1FA04329}" destId="{F515467A-909A-4E1D-AA81-B6C150390D0D}" srcOrd="0" destOrd="0" presId="urn:microsoft.com/office/officeart/2005/8/layout/vList2"/>
    <dgm:cxn modelId="{9FDB71DE-41C8-4A5F-964D-B44D085E8636}" type="presOf" srcId="{656F7BC5-25AF-4090-819B-4151C7B41E2B}" destId="{D586561D-802A-45BD-AC95-AA6861802F0F}" srcOrd="0" destOrd="0" presId="urn:microsoft.com/office/officeart/2005/8/layout/vList2"/>
    <dgm:cxn modelId="{501ED710-BEFF-4B91-80B0-3D22FB6883ED}" type="presOf" srcId="{BAE42609-7365-4F5A-920C-087CA52CE61A}" destId="{379CBBF6-9A7C-4D3A-80A1-81B37443F7D7}" srcOrd="0" destOrd="0" presId="urn:microsoft.com/office/officeart/2005/8/layout/vList2"/>
    <dgm:cxn modelId="{FF21FBCD-5C44-418E-898A-AD14495E9650}" srcId="{BAE42609-7365-4F5A-920C-087CA52CE61A}" destId="{2322F41C-AC00-43CD-9996-8B5A1FA04329}" srcOrd="3" destOrd="0" parTransId="{9352CEB3-AE84-4C13-84AC-6F1E8821D0FB}" sibTransId="{D9F1066D-FE85-4B79-8C89-CBF74DEE394A}"/>
    <dgm:cxn modelId="{205D10F8-8132-4338-B565-110AA1579FF4}" srcId="{BAE42609-7365-4F5A-920C-087CA52CE61A}" destId="{656F7BC5-25AF-4090-819B-4151C7B41E2B}" srcOrd="1" destOrd="0" parTransId="{C074936C-8A12-4E11-97AE-8D617BECE668}" sibTransId="{70ECC0A0-711A-4760-83EA-BD0FEF716DA3}"/>
    <dgm:cxn modelId="{63A8440D-01EA-4607-A384-64F8E66C410E}" type="presOf" srcId="{B66A37A8-E5BC-422C-8CD3-44A0F9F177FA}" destId="{2ED43252-128E-4B90-84BF-8E9E0F4EE261}" srcOrd="0" destOrd="0" presId="urn:microsoft.com/office/officeart/2005/8/layout/vList2"/>
    <dgm:cxn modelId="{58B8CEA2-4AA2-42A3-B7EC-0A96B81B6DFD}" type="presOf" srcId="{257CAB36-A903-4EA2-98CF-4779737105E9}" destId="{2401FA5F-61E8-4A9F-8B50-8DD7B97E8F9D}" srcOrd="0" destOrd="0" presId="urn:microsoft.com/office/officeart/2005/8/layout/vList2"/>
    <dgm:cxn modelId="{26599411-1301-4FC8-8F2C-E9CE21694E2F}" srcId="{BAE42609-7365-4F5A-920C-087CA52CE61A}" destId="{257CAB36-A903-4EA2-98CF-4779737105E9}" srcOrd="5" destOrd="0" parTransId="{CA3A1B82-69AA-47DD-AC32-66B36BF9F9C2}" sibTransId="{5AD7519D-1173-4C30-B531-1A81FBE3D27E}"/>
    <dgm:cxn modelId="{0025CEA8-958A-4F61-A21B-E45EDE0B443C}" type="presOf" srcId="{9B7DC056-DDD7-4D64-BCB2-FFA13AD88EC9}" destId="{09C7315A-74B9-4A54-ADBD-5B6F34EC2F8B}" srcOrd="0" destOrd="0" presId="urn:microsoft.com/office/officeart/2005/8/layout/vList2"/>
    <dgm:cxn modelId="{820326DC-CDB5-4B4C-B839-698A9F0609FF}" srcId="{BAE42609-7365-4F5A-920C-087CA52CE61A}" destId="{0B737B96-4D62-4F34-8FC8-C2AD68CAD093}" srcOrd="2" destOrd="0" parTransId="{B50FBA79-3B69-4287-B78E-BD7D1049628D}" sibTransId="{B169186E-75D2-45FC-B37F-C11BBD186B85}"/>
    <dgm:cxn modelId="{E0309431-1B73-47B8-A45B-C53B3F8675D7}" type="presOf" srcId="{0B737B96-4D62-4F34-8FC8-C2AD68CAD093}" destId="{BE2D92A3-547D-4187-B4D7-AA4C23BFBF94}" srcOrd="0" destOrd="0" presId="urn:microsoft.com/office/officeart/2005/8/layout/vList2"/>
    <dgm:cxn modelId="{B484E920-B4A4-4240-A898-70418898FC0F}" srcId="{BAE42609-7365-4F5A-920C-087CA52CE61A}" destId="{9B7DC056-DDD7-4D64-BCB2-FFA13AD88EC9}" srcOrd="0" destOrd="0" parTransId="{21D622E1-07A7-4448-9B12-18D9CB70C521}" sibTransId="{A7CF3921-1739-4472-BBF3-346F279B6D17}"/>
    <dgm:cxn modelId="{916EA400-7856-4F3F-A85D-A78A0ED469D1}" srcId="{BAE42609-7365-4F5A-920C-087CA52CE61A}" destId="{D702F693-223C-497B-8A78-964BC300B9BE}" srcOrd="4" destOrd="0" parTransId="{F4AD9766-57FF-4879-9CCA-85CB1C445D45}" sibTransId="{319CF7D4-02DD-4484-A727-0D0D025DA4A3}"/>
    <dgm:cxn modelId="{0A0D3C45-615F-438F-959D-C409397335FA}" srcId="{BAE42609-7365-4F5A-920C-087CA52CE61A}" destId="{29F476FB-549A-4822-A8BB-768D109D1C89}" srcOrd="6" destOrd="0" parTransId="{B4D0B6AC-B2CD-4143-B784-AB37DE34B2C4}" sibTransId="{14928ABE-961C-460F-B7A9-F031D6439A76}"/>
    <dgm:cxn modelId="{1842B970-15F4-4EE0-878E-4F4710FB687B}" type="presParOf" srcId="{379CBBF6-9A7C-4D3A-80A1-81B37443F7D7}" destId="{09C7315A-74B9-4A54-ADBD-5B6F34EC2F8B}" srcOrd="0" destOrd="0" presId="urn:microsoft.com/office/officeart/2005/8/layout/vList2"/>
    <dgm:cxn modelId="{6A1A8311-1100-481C-A17D-31C3E45B893E}" type="presParOf" srcId="{379CBBF6-9A7C-4D3A-80A1-81B37443F7D7}" destId="{D7287E39-3A78-461F-BC15-7A4DDAEF1968}" srcOrd="1" destOrd="0" presId="urn:microsoft.com/office/officeart/2005/8/layout/vList2"/>
    <dgm:cxn modelId="{5CEC75E0-30B6-4FDC-B91C-3C99EAF547DB}" type="presParOf" srcId="{379CBBF6-9A7C-4D3A-80A1-81B37443F7D7}" destId="{D586561D-802A-45BD-AC95-AA6861802F0F}" srcOrd="2" destOrd="0" presId="urn:microsoft.com/office/officeart/2005/8/layout/vList2"/>
    <dgm:cxn modelId="{C7A93462-322E-4C58-8365-F683DB302692}" type="presParOf" srcId="{379CBBF6-9A7C-4D3A-80A1-81B37443F7D7}" destId="{4EB1C2CC-10FF-4700-8141-5FDE8A04B277}" srcOrd="3" destOrd="0" presId="urn:microsoft.com/office/officeart/2005/8/layout/vList2"/>
    <dgm:cxn modelId="{964E928D-6BB6-4161-8D1A-816E13606165}" type="presParOf" srcId="{379CBBF6-9A7C-4D3A-80A1-81B37443F7D7}" destId="{BE2D92A3-547D-4187-B4D7-AA4C23BFBF94}" srcOrd="4" destOrd="0" presId="urn:microsoft.com/office/officeart/2005/8/layout/vList2"/>
    <dgm:cxn modelId="{1AC3C0A9-09B7-4F9F-9C35-30EA940D169B}" type="presParOf" srcId="{379CBBF6-9A7C-4D3A-80A1-81B37443F7D7}" destId="{269951B9-CDEE-44E1-BFED-1950F8BDB4D9}" srcOrd="5" destOrd="0" presId="urn:microsoft.com/office/officeart/2005/8/layout/vList2"/>
    <dgm:cxn modelId="{3AB209FD-4BB0-4852-95B5-816BE66011C0}" type="presParOf" srcId="{379CBBF6-9A7C-4D3A-80A1-81B37443F7D7}" destId="{F515467A-909A-4E1D-AA81-B6C150390D0D}" srcOrd="6" destOrd="0" presId="urn:microsoft.com/office/officeart/2005/8/layout/vList2"/>
    <dgm:cxn modelId="{337D3C53-34AE-4597-B45E-82D599A1FFC7}" type="presParOf" srcId="{379CBBF6-9A7C-4D3A-80A1-81B37443F7D7}" destId="{3665E869-0462-4D05-85D8-A55CE2106B86}" srcOrd="7" destOrd="0" presId="urn:microsoft.com/office/officeart/2005/8/layout/vList2"/>
    <dgm:cxn modelId="{1F687A70-889C-412B-907F-59DAE990E836}" type="presParOf" srcId="{379CBBF6-9A7C-4D3A-80A1-81B37443F7D7}" destId="{DA3C1DE0-EF3F-4AA8-8971-C09B74CC89C8}" srcOrd="8" destOrd="0" presId="urn:microsoft.com/office/officeart/2005/8/layout/vList2"/>
    <dgm:cxn modelId="{F7355546-D986-4A57-82D2-982BCCF26714}" type="presParOf" srcId="{379CBBF6-9A7C-4D3A-80A1-81B37443F7D7}" destId="{ECE115E0-C717-48F1-83E5-C0A7DAEA75E8}" srcOrd="9" destOrd="0" presId="urn:microsoft.com/office/officeart/2005/8/layout/vList2"/>
    <dgm:cxn modelId="{E4B138DE-C3F9-4954-B5B9-26AA91F3A281}" type="presParOf" srcId="{379CBBF6-9A7C-4D3A-80A1-81B37443F7D7}" destId="{2401FA5F-61E8-4A9F-8B50-8DD7B97E8F9D}" srcOrd="10" destOrd="0" presId="urn:microsoft.com/office/officeart/2005/8/layout/vList2"/>
    <dgm:cxn modelId="{E026EE66-9AF3-4711-B8B1-CEC416E8ED9D}" type="presParOf" srcId="{379CBBF6-9A7C-4D3A-80A1-81B37443F7D7}" destId="{3B0D4473-1C74-4DFF-ABA0-94883426ABF9}" srcOrd="11" destOrd="0" presId="urn:microsoft.com/office/officeart/2005/8/layout/vList2"/>
    <dgm:cxn modelId="{DDA809DC-9518-4EA7-B54E-80C5455DB7DD}" type="presParOf" srcId="{379CBBF6-9A7C-4D3A-80A1-81B37443F7D7}" destId="{5FC73303-DC9F-4449-BC38-1C8D13F61757}" srcOrd="12" destOrd="0" presId="urn:microsoft.com/office/officeart/2005/8/layout/vList2"/>
    <dgm:cxn modelId="{5EFD6251-03D6-4675-8EA1-8812ECA17742}" type="presParOf" srcId="{379CBBF6-9A7C-4D3A-80A1-81B37443F7D7}" destId="{B46296DE-207B-449D-B809-13AE219778E3}" srcOrd="13" destOrd="0" presId="urn:microsoft.com/office/officeart/2005/8/layout/vList2"/>
    <dgm:cxn modelId="{EAE24F74-29F0-42AC-9F6E-96E182BA3D3A}" type="presParOf" srcId="{379CBBF6-9A7C-4D3A-80A1-81B37443F7D7}" destId="{2ED43252-128E-4B90-84BF-8E9E0F4EE261}" srcOrd="1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A11F5-433C-4186-9C0C-083148C48AD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8D8A7-911C-42AB-B16D-9935483570ED}" type="pres">
      <dgm:prSet presAssocID="{A27A11F5-433C-4186-9C0C-083148C48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952F9-6EAF-4488-9B06-D75873610DDC}" type="presOf" srcId="{A27A11F5-433C-4186-9C0C-083148C48ADF}" destId="{C648D8A7-911C-42AB-B16D-9935483570ED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83866B-9ABF-4C33-B1D7-69329C0EDC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64D82-B6E7-4113-B6A6-D50497BC694C}">
      <dgm:prSet/>
      <dgm:spPr/>
      <dgm:t>
        <a:bodyPr/>
        <a:lstStyle/>
        <a:p>
          <a:pPr rtl="0"/>
          <a:r>
            <a:rPr lang="ru-RU" dirty="0" smtClean="0"/>
            <a:t>Численность сотрудников предприятия – </a:t>
          </a:r>
          <a:r>
            <a:rPr lang="ru-RU" dirty="0" smtClean="0">
              <a:solidFill>
                <a:schemeClr val="bg1"/>
              </a:solidFill>
            </a:rPr>
            <a:t>240</a:t>
          </a:r>
          <a:r>
            <a:rPr lang="ru-RU" dirty="0" smtClean="0"/>
            <a:t> человек</a:t>
          </a:r>
          <a:endParaRPr lang="ru-RU" dirty="0"/>
        </a:p>
      </dgm:t>
    </dgm:pt>
    <dgm:pt modelId="{4A766887-5520-417E-B66B-9AF9393A2619}" type="parTrans" cxnId="{95D390C4-3EE2-4E1C-806A-65EC6BFC57C7}">
      <dgm:prSet/>
      <dgm:spPr/>
      <dgm:t>
        <a:bodyPr/>
        <a:lstStyle/>
        <a:p>
          <a:endParaRPr lang="ru-RU"/>
        </a:p>
      </dgm:t>
    </dgm:pt>
    <dgm:pt modelId="{429BFC71-AF0E-4A1F-869F-45769D351097}" type="sibTrans" cxnId="{95D390C4-3EE2-4E1C-806A-65EC6BFC57C7}">
      <dgm:prSet/>
      <dgm:spPr/>
      <dgm:t>
        <a:bodyPr/>
        <a:lstStyle/>
        <a:p>
          <a:endParaRPr lang="ru-RU"/>
        </a:p>
      </dgm:t>
    </dgm:pt>
    <dgm:pt modelId="{12FE3F88-C051-480E-BA9B-E1C51E7DE84F}">
      <dgm:prSet/>
      <dgm:spPr/>
      <dgm:t>
        <a:bodyPr/>
        <a:lstStyle/>
        <a:p>
          <a:pPr rtl="0"/>
          <a:r>
            <a:rPr lang="ru-RU" dirty="0" smtClean="0"/>
            <a:t>Производственные площади  - </a:t>
          </a:r>
          <a:r>
            <a:rPr lang="ru-RU" dirty="0" smtClean="0">
              <a:solidFill>
                <a:schemeClr val="bg1"/>
              </a:solidFill>
            </a:rPr>
            <a:t>22 261 </a:t>
          </a:r>
          <a:r>
            <a:rPr lang="ru-RU" dirty="0" smtClean="0"/>
            <a:t>м</a:t>
          </a:r>
          <a:r>
            <a:rPr lang="ru-RU" baseline="40000" dirty="0" smtClean="0"/>
            <a:t>2</a:t>
          </a:r>
          <a:r>
            <a:rPr lang="ru-RU" dirty="0" smtClean="0"/>
            <a:t>.</a:t>
          </a:r>
          <a:endParaRPr lang="ru-RU" dirty="0"/>
        </a:p>
      </dgm:t>
    </dgm:pt>
    <dgm:pt modelId="{713EACEB-D445-456F-828E-C0EE20168AAF}" type="parTrans" cxnId="{E4DA59F4-4DDE-441F-BA94-CAC66560CF62}">
      <dgm:prSet/>
      <dgm:spPr/>
      <dgm:t>
        <a:bodyPr/>
        <a:lstStyle/>
        <a:p>
          <a:endParaRPr lang="ru-RU"/>
        </a:p>
      </dgm:t>
    </dgm:pt>
    <dgm:pt modelId="{024F2537-321C-4983-A1E4-8BF2737AB474}" type="sibTrans" cxnId="{E4DA59F4-4DDE-441F-BA94-CAC66560CF62}">
      <dgm:prSet/>
      <dgm:spPr/>
      <dgm:t>
        <a:bodyPr/>
        <a:lstStyle/>
        <a:p>
          <a:endParaRPr lang="ru-RU"/>
        </a:p>
      </dgm:t>
    </dgm:pt>
    <dgm:pt modelId="{823118FB-6E10-4B48-A332-702296D69608}">
      <dgm:prSet/>
      <dgm:spPr/>
      <dgm:t>
        <a:bodyPr/>
        <a:lstStyle/>
        <a:p>
          <a:pPr rtl="0"/>
          <a:r>
            <a:rPr lang="ru-RU" dirty="0" smtClean="0"/>
            <a:t>Общая площадь земель – 20 га</a:t>
          </a:r>
          <a:endParaRPr lang="ru-RU" dirty="0"/>
        </a:p>
      </dgm:t>
    </dgm:pt>
    <dgm:pt modelId="{230D73C8-E7A4-4548-9E74-DF66B40942B2}" type="parTrans" cxnId="{36AC4003-79AA-459A-BD97-E729CD309793}">
      <dgm:prSet/>
      <dgm:spPr/>
      <dgm:t>
        <a:bodyPr/>
        <a:lstStyle/>
        <a:p>
          <a:endParaRPr lang="ru-RU"/>
        </a:p>
      </dgm:t>
    </dgm:pt>
    <dgm:pt modelId="{9C85244F-CD49-430A-9CEC-FC0D9E5089DB}" type="sibTrans" cxnId="{36AC4003-79AA-459A-BD97-E729CD309793}">
      <dgm:prSet/>
      <dgm:spPr/>
      <dgm:t>
        <a:bodyPr/>
        <a:lstStyle/>
        <a:p>
          <a:endParaRPr lang="ru-RU"/>
        </a:p>
      </dgm:t>
    </dgm:pt>
    <dgm:pt modelId="{3D0EF23C-F53D-4820-9C51-1408C36779B9}" type="pres">
      <dgm:prSet presAssocID="{5F83866B-9ABF-4C33-B1D7-69329C0ED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55484-C018-447F-A39A-229990B0DC28}" type="pres">
      <dgm:prSet presAssocID="{DEF64D82-B6E7-4113-B6A6-D50497BC69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947F8-432A-4D1A-9138-F35D022E6A1A}" type="pres">
      <dgm:prSet presAssocID="{429BFC71-AF0E-4A1F-869F-45769D351097}" presName="spacer" presStyleCnt="0"/>
      <dgm:spPr/>
    </dgm:pt>
    <dgm:pt modelId="{A377E6EF-C433-4B6D-9C49-69A6066D0010}" type="pres">
      <dgm:prSet presAssocID="{12FE3F88-C051-480E-BA9B-E1C51E7DE8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F8B6-3768-4E4C-A919-ED833E5439EB}" type="pres">
      <dgm:prSet presAssocID="{024F2537-321C-4983-A1E4-8BF2737AB474}" presName="spacer" presStyleCnt="0"/>
      <dgm:spPr/>
    </dgm:pt>
    <dgm:pt modelId="{284FC840-5092-47A5-B07E-2260DAE0F311}" type="pres">
      <dgm:prSet presAssocID="{823118FB-6E10-4B48-A332-702296D696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54225-55D0-4D94-BFB5-BAD771A5FFB2}" type="presOf" srcId="{823118FB-6E10-4B48-A332-702296D69608}" destId="{284FC840-5092-47A5-B07E-2260DAE0F311}" srcOrd="0" destOrd="0" presId="urn:microsoft.com/office/officeart/2005/8/layout/vList2"/>
    <dgm:cxn modelId="{E4DA59F4-4DDE-441F-BA94-CAC66560CF62}" srcId="{5F83866B-9ABF-4C33-B1D7-69329C0EDC90}" destId="{12FE3F88-C051-480E-BA9B-E1C51E7DE84F}" srcOrd="1" destOrd="0" parTransId="{713EACEB-D445-456F-828E-C0EE20168AAF}" sibTransId="{024F2537-321C-4983-A1E4-8BF2737AB474}"/>
    <dgm:cxn modelId="{36AC4003-79AA-459A-BD97-E729CD309793}" srcId="{5F83866B-9ABF-4C33-B1D7-69329C0EDC90}" destId="{823118FB-6E10-4B48-A332-702296D69608}" srcOrd="2" destOrd="0" parTransId="{230D73C8-E7A4-4548-9E74-DF66B40942B2}" sibTransId="{9C85244F-CD49-430A-9CEC-FC0D9E5089DB}"/>
    <dgm:cxn modelId="{0CFC5B2E-7131-47D2-A810-0DA6E96A31D5}" type="presOf" srcId="{DEF64D82-B6E7-4113-B6A6-D50497BC694C}" destId="{37755484-C018-447F-A39A-229990B0DC28}" srcOrd="0" destOrd="0" presId="urn:microsoft.com/office/officeart/2005/8/layout/vList2"/>
    <dgm:cxn modelId="{94600F7A-2D68-471D-B63C-F2E962727A2E}" type="presOf" srcId="{5F83866B-9ABF-4C33-B1D7-69329C0EDC90}" destId="{3D0EF23C-F53D-4820-9C51-1408C36779B9}" srcOrd="0" destOrd="0" presId="urn:microsoft.com/office/officeart/2005/8/layout/vList2"/>
    <dgm:cxn modelId="{95D390C4-3EE2-4E1C-806A-65EC6BFC57C7}" srcId="{5F83866B-9ABF-4C33-B1D7-69329C0EDC90}" destId="{DEF64D82-B6E7-4113-B6A6-D50497BC694C}" srcOrd="0" destOrd="0" parTransId="{4A766887-5520-417E-B66B-9AF9393A2619}" sibTransId="{429BFC71-AF0E-4A1F-869F-45769D351097}"/>
    <dgm:cxn modelId="{AA6F06D0-8508-405B-8157-6E6A7AF80C26}" type="presOf" srcId="{12FE3F88-C051-480E-BA9B-E1C51E7DE84F}" destId="{A377E6EF-C433-4B6D-9C49-69A6066D0010}" srcOrd="0" destOrd="0" presId="urn:microsoft.com/office/officeart/2005/8/layout/vList2"/>
    <dgm:cxn modelId="{AC67EF16-DBA8-48F5-B71B-8EC5A27C8776}" type="presParOf" srcId="{3D0EF23C-F53D-4820-9C51-1408C36779B9}" destId="{37755484-C018-447F-A39A-229990B0DC28}" srcOrd="0" destOrd="0" presId="urn:microsoft.com/office/officeart/2005/8/layout/vList2"/>
    <dgm:cxn modelId="{B08C4A8E-2FC5-4BA3-87D3-241669645284}" type="presParOf" srcId="{3D0EF23C-F53D-4820-9C51-1408C36779B9}" destId="{81E947F8-432A-4D1A-9138-F35D022E6A1A}" srcOrd="1" destOrd="0" presId="urn:microsoft.com/office/officeart/2005/8/layout/vList2"/>
    <dgm:cxn modelId="{9BF0D634-8CFF-48B3-A626-A45B16B7F7DB}" type="presParOf" srcId="{3D0EF23C-F53D-4820-9C51-1408C36779B9}" destId="{A377E6EF-C433-4B6D-9C49-69A6066D0010}" srcOrd="2" destOrd="0" presId="urn:microsoft.com/office/officeart/2005/8/layout/vList2"/>
    <dgm:cxn modelId="{3E1F461C-003F-4C20-BC45-38C4363750DB}" type="presParOf" srcId="{3D0EF23C-F53D-4820-9C51-1408C36779B9}" destId="{CA09F8B6-3768-4E4C-A919-ED833E5439EB}" srcOrd="3" destOrd="0" presId="urn:microsoft.com/office/officeart/2005/8/layout/vList2"/>
    <dgm:cxn modelId="{4589C44D-4388-4698-8BF9-5941D497EF4A}" type="presParOf" srcId="{3D0EF23C-F53D-4820-9C51-1408C36779B9}" destId="{284FC840-5092-47A5-B07E-2260DAE0F311}" srcOrd="4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4CC7A3-B2C0-4143-80D7-3EC0264A7724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949FBDC-2D74-4317-96A1-65F618DA0CFF}" type="pres">
      <dgm:prSet presAssocID="{054CC7A3-B2C0-4143-80D7-3EC0264A7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276EDD0-5E01-4F2B-A4FC-A412C5D37B92}" type="presOf" srcId="{054CC7A3-B2C0-4143-80D7-3EC0264A7724}" destId="{0949FBDC-2D74-4317-96A1-65F618DA0CFF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A4244C-4A4A-4671-9B3D-7B00D526AB3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1952E-34B3-45D7-B736-8464081E0345}" type="pres">
      <dgm:prSet presAssocID="{A6A4244C-4A4A-4671-9B3D-7B00D526A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B86EF-9D74-48DC-A9E1-6DD1632C021D}" type="presOf" srcId="{A6A4244C-4A4A-4671-9B3D-7B00D526AB3D}" destId="{8B01952E-34B3-45D7-B736-8464081E0345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7A11F5-433C-4186-9C0C-083148C48AD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8D8A7-911C-42AB-B16D-9935483570ED}" type="pres">
      <dgm:prSet presAssocID="{A27A11F5-433C-4186-9C0C-083148C48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9ABEC-4A45-45E7-A97C-4A125D397C30}" type="presOf" srcId="{A27A11F5-433C-4186-9C0C-083148C48ADF}" destId="{C648D8A7-911C-42AB-B16D-9935483570ED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83866B-9ABF-4C33-B1D7-69329C0EDC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64D82-B6E7-4113-B6A6-D50497BC694C}">
      <dgm:prSet/>
      <dgm:spPr/>
      <dgm:t>
        <a:bodyPr/>
        <a:lstStyle/>
        <a:p>
          <a:pPr rtl="0"/>
          <a:r>
            <a:rPr lang="ru-RU" dirty="0" smtClean="0"/>
            <a:t>Численность сотрудников предприятия – </a:t>
          </a:r>
          <a:r>
            <a:rPr lang="ru-RU" dirty="0" smtClean="0">
              <a:solidFill>
                <a:schemeClr val="bg1"/>
              </a:solidFill>
            </a:rPr>
            <a:t>240</a:t>
          </a:r>
          <a:r>
            <a:rPr lang="ru-RU" dirty="0" smtClean="0"/>
            <a:t> человек</a:t>
          </a:r>
          <a:endParaRPr lang="ru-RU" dirty="0"/>
        </a:p>
      </dgm:t>
    </dgm:pt>
    <dgm:pt modelId="{4A766887-5520-417E-B66B-9AF9393A2619}" type="parTrans" cxnId="{95D390C4-3EE2-4E1C-806A-65EC6BFC57C7}">
      <dgm:prSet/>
      <dgm:spPr/>
      <dgm:t>
        <a:bodyPr/>
        <a:lstStyle/>
        <a:p>
          <a:endParaRPr lang="ru-RU"/>
        </a:p>
      </dgm:t>
    </dgm:pt>
    <dgm:pt modelId="{429BFC71-AF0E-4A1F-869F-45769D351097}" type="sibTrans" cxnId="{95D390C4-3EE2-4E1C-806A-65EC6BFC57C7}">
      <dgm:prSet/>
      <dgm:spPr/>
      <dgm:t>
        <a:bodyPr/>
        <a:lstStyle/>
        <a:p>
          <a:endParaRPr lang="ru-RU"/>
        </a:p>
      </dgm:t>
    </dgm:pt>
    <dgm:pt modelId="{12FE3F88-C051-480E-BA9B-E1C51E7DE84F}">
      <dgm:prSet/>
      <dgm:spPr/>
      <dgm:t>
        <a:bodyPr/>
        <a:lstStyle/>
        <a:p>
          <a:pPr rtl="0"/>
          <a:r>
            <a:rPr lang="ru-RU" dirty="0" smtClean="0"/>
            <a:t>Производственные площади  - </a:t>
          </a:r>
          <a:r>
            <a:rPr lang="ru-RU" dirty="0" smtClean="0">
              <a:solidFill>
                <a:schemeClr val="bg1"/>
              </a:solidFill>
            </a:rPr>
            <a:t>22 261 </a:t>
          </a:r>
          <a:r>
            <a:rPr lang="ru-RU" dirty="0" smtClean="0"/>
            <a:t>м</a:t>
          </a:r>
          <a:r>
            <a:rPr lang="ru-RU" baseline="40000" dirty="0" smtClean="0"/>
            <a:t>2</a:t>
          </a:r>
          <a:r>
            <a:rPr lang="ru-RU" dirty="0" smtClean="0"/>
            <a:t>.</a:t>
          </a:r>
          <a:endParaRPr lang="ru-RU" dirty="0"/>
        </a:p>
      </dgm:t>
    </dgm:pt>
    <dgm:pt modelId="{713EACEB-D445-456F-828E-C0EE20168AAF}" type="parTrans" cxnId="{E4DA59F4-4DDE-441F-BA94-CAC66560CF62}">
      <dgm:prSet/>
      <dgm:spPr/>
      <dgm:t>
        <a:bodyPr/>
        <a:lstStyle/>
        <a:p>
          <a:endParaRPr lang="ru-RU"/>
        </a:p>
      </dgm:t>
    </dgm:pt>
    <dgm:pt modelId="{024F2537-321C-4983-A1E4-8BF2737AB474}" type="sibTrans" cxnId="{E4DA59F4-4DDE-441F-BA94-CAC66560CF62}">
      <dgm:prSet/>
      <dgm:spPr/>
      <dgm:t>
        <a:bodyPr/>
        <a:lstStyle/>
        <a:p>
          <a:endParaRPr lang="ru-RU"/>
        </a:p>
      </dgm:t>
    </dgm:pt>
    <dgm:pt modelId="{823118FB-6E10-4B48-A332-702296D69608}">
      <dgm:prSet/>
      <dgm:spPr/>
      <dgm:t>
        <a:bodyPr/>
        <a:lstStyle/>
        <a:p>
          <a:pPr rtl="0"/>
          <a:r>
            <a:rPr lang="ru-RU" dirty="0" smtClean="0"/>
            <a:t>Общая площадь земель – 20 га</a:t>
          </a:r>
          <a:endParaRPr lang="ru-RU" dirty="0"/>
        </a:p>
      </dgm:t>
    </dgm:pt>
    <dgm:pt modelId="{230D73C8-E7A4-4548-9E74-DF66B40942B2}" type="parTrans" cxnId="{36AC4003-79AA-459A-BD97-E729CD309793}">
      <dgm:prSet/>
      <dgm:spPr/>
      <dgm:t>
        <a:bodyPr/>
        <a:lstStyle/>
        <a:p>
          <a:endParaRPr lang="ru-RU"/>
        </a:p>
      </dgm:t>
    </dgm:pt>
    <dgm:pt modelId="{9C85244F-CD49-430A-9CEC-FC0D9E5089DB}" type="sibTrans" cxnId="{36AC4003-79AA-459A-BD97-E729CD309793}">
      <dgm:prSet/>
      <dgm:spPr/>
      <dgm:t>
        <a:bodyPr/>
        <a:lstStyle/>
        <a:p>
          <a:endParaRPr lang="ru-RU"/>
        </a:p>
      </dgm:t>
    </dgm:pt>
    <dgm:pt modelId="{3D0EF23C-F53D-4820-9C51-1408C36779B9}" type="pres">
      <dgm:prSet presAssocID="{5F83866B-9ABF-4C33-B1D7-69329C0ED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55484-C018-447F-A39A-229990B0DC28}" type="pres">
      <dgm:prSet presAssocID="{DEF64D82-B6E7-4113-B6A6-D50497BC69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947F8-432A-4D1A-9138-F35D022E6A1A}" type="pres">
      <dgm:prSet presAssocID="{429BFC71-AF0E-4A1F-869F-45769D351097}" presName="spacer" presStyleCnt="0"/>
      <dgm:spPr/>
    </dgm:pt>
    <dgm:pt modelId="{A377E6EF-C433-4B6D-9C49-69A6066D0010}" type="pres">
      <dgm:prSet presAssocID="{12FE3F88-C051-480E-BA9B-E1C51E7DE8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F8B6-3768-4E4C-A919-ED833E5439EB}" type="pres">
      <dgm:prSet presAssocID="{024F2537-321C-4983-A1E4-8BF2737AB474}" presName="spacer" presStyleCnt="0"/>
      <dgm:spPr/>
    </dgm:pt>
    <dgm:pt modelId="{284FC840-5092-47A5-B07E-2260DAE0F311}" type="pres">
      <dgm:prSet presAssocID="{823118FB-6E10-4B48-A332-702296D696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3E5EE-E9F0-4991-B0DD-5A95FD998525}" type="presOf" srcId="{823118FB-6E10-4B48-A332-702296D69608}" destId="{284FC840-5092-47A5-B07E-2260DAE0F311}" srcOrd="0" destOrd="0" presId="urn:microsoft.com/office/officeart/2005/8/layout/vList2"/>
    <dgm:cxn modelId="{E4DA59F4-4DDE-441F-BA94-CAC66560CF62}" srcId="{5F83866B-9ABF-4C33-B1D7-69329C0EDC90}" destId="{12FE3F88-C051-480E-BA9B-E1C51E7DE84F}" srcOrd="1" destOrd="0" parTransId="{713EACEB-D445-456F-828E-C0EE20168AAF}" sibTransId="{024F2537-321C-4983-A1E4-8BF2737AB474}"/>
    <dgm:cxn modelId="{36AC4003-79AA-459A-BD97-E729CD309793}" srcId="{5F83866B-9ABF-4C33-B1D7-69329C0EDC90}" destId="{823118FB-6E10-4B48-A332-702296D69608}" srcOrd="2" destOrd="0" parTransId="{230D73C8-E7A4-4548-9E74-DF66B40942B2}" sibTransId="{9C85244F-CD49-430A-9CEC-FC0D9E5089DB}"/>
    <dgm:cxn modelId="{6F43034D-646C-4560-A549-2EB44BA6C48A}" type="presOf" srcId="{12FE3F88-C051-480E-BA9B-E1C51E7DE84F}" destId="{A377E6EF-C433-4B6D-9C49-69A6066D0010}" srcOrd="0" destOrd="0" presId="urn:microsoft.com/office/officeart/2005/8/layout/vList2"/>
    <dgm:cxn modelId="{1CA21ACE-A6BB-467C-A9C2-15C1B56DAF88}" type="presOf" srcId="{DEF64D82-B6E7-4113-B6A6-D50497BC694C}" destId="{37755484-C018-447F-A39A-229990B0DC28}" srcOrd="0" destOrd="0" presId="urn:microsoft.com/office/officeart/2005/8/layout/vList2"/>
    <dgm:cxn modelId="{95D390C4-3EE2-4E1C-806A-65EC6BFC57C7}" srcId="{5F83866B-9ABF-4C33-B1D7-69329C0EDC90}" destId="{DEF64D82-B6E7-4113-B6A6-D50497BC694C}" srcOrd="0" destOrd="0" parTransId="{4A766887-5520-417E-B66B-9AF9393A2619}" sibTransId="{429BFC71-AF0E-4A1F-869F-45769D351097}"/>
    <dgm:cxn modelId="{FF363E33-00E7-4766-B434-5376A51AC860}" type="presOf" srcId="{5F83866B-9ABF-4C33-B1D7-69329C0EDC90}" destId="{3D0EF23C-F53D-4820-9C51-1408C36779B9}" srcOrd="0" destOrd="0" presId="urn:microsoft.com/office/officeart/2005/8/layout/vList2"/>
    <dgm:cxn modelId="{7685DF8A-3BC6-4F38-9227-E9603BA16EBE}" type="presParOf" srcId="{3D0EF23C-F53D-4820-9C51-1408C36779B9}" destId="{37755484-C018-447F-A39A-229990B0DC28}" srcOrd="0" destOrd="0" presId="urn:microsoft.com/office/officeart/2005/8/layout/vList2"/>
    <dgm:cxn modelId="{C889F36D-E4A3-4A6E-97B4-B81320DA0068}" type="presParOf" srcId="{3D0EF23C-F53D-4820-9C51-1408C36779B9}" destId="{81E947F8-432A-4D1A-9138-F35D022E6A1A}" srcOrd="1" destOrd="0" presId="urn:microsoft.com/office/officeart/2005/8/layout/vList2"/>
    <dgm:cxn modelId="{CC3D8C9A-FF22-4C2E-BE30-4FEA1B4091B8}" type="presParOf" srcId="{3D0EF23C-F53D-4820-9C51-1408C36779B9}" destId="{A377E6EF-C433-4B6D-9C49-69A6066D0010}" srcOrd="2" destOrd="0" presId="urn:microsoft.com/office/officeart/2005/8/layout/vList2"/>
    <dgm:cxn modelId="{105101E3-8DE2-4D44-B67A-28D6801B44CF}" type="presParOf" srcId="{3D0EF23C-F53D-4820-9C51-1408C36779B9}" destId="{CA09F8B6-3768-4E4C-A919-ED833E5439EB}" srcOrd="3" destOrd="0" presId="urn:microsoft.com/office/officeart/2005/8/layout/vList2"/>
    <dgm:cxn modelId="{D0C682D8-09B6-40BC-A53C-75E668B56ADF}" type="presParOf" srcId="{3D0EF23C-F53D-4820-9C51-1408C36779B9}" destId="{284FC840-5092-47A5-B07E-2260DAE0F311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1C5B2A-0BD3-43AD-8CC5-86AC6D420075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57BDDB-5D6B-409F-933D-436D3B79E3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DC28497-9736-4E96-9BCC-0FDCF75A5C7A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533400"/>
            <a:ext cx="425608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2350" y="3371850"/>
            <a:ext cx="8189913" cy="319405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F51EF58-512C-4D70-A275-7AE6FBF63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9290-3E24-429D-ADB6-BCA069CA4DFD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F8A6-4071-4F02-A272-6FBC7578E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6BC7-F2EB-4E85-9BFA-184488DD5934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E826-B272-449A-B496-C94C2E696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60C6-7123-4EBD-BC77-4614C38B8204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50041-FA31-40E5-91CD-89C9384E81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48A6-97EF-48F1-8545-DE839AB8FDC9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802D-9B1D-4DC9-81AE-8D7EAFAE4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7168-0A1A-4FD2-8091-8050119AF10F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489-042F-478F-BEF9-6E99F0EC5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6FC0-272A-4859-B830-A83BAF200B06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3442-9C25-4118-BFB7-BC756DE72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8947-99D7-44E5-B4BB-ED8B10A4CEBC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182E-BAE4-4670-805C-2BEF2C132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8F75-F757-41C7-AEAF-4DA0F717EF37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61A6-076C-442F-A9F6-9E6E01539B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743F-B9A7-4242-9AF4-600FA9B8FD86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8475-AA9C-4539-9DF4-4BC689255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B92E-3880-4773-A981-DBEF6EEBB6B0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EF7A-8AC8-4BD3-91D0-246CACD11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16CA-2CF4-4E2B-A40A-053FC0DCE496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2567-57A9-4E55-8B96-ECA3C2FB5D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0F8D7-DEA2-4FFD-9EE8-5956BE8CD8EC}" type="datetimeFigureOut">
              <a:rPr lang="ru-RU"/>
              <a:pPr>
                <a:defRPr/>
              </a:pPr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A687E1-3192-4C1C-86FD-CC1DC62ED9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6.xml"/><Relationship Id="rId7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QuickStyle" Target="../diagrams/quickStyle22.xml"/><Relationship Id="rId18" Type="http://schemas.openxmlformats.org/officeDocument/2006/relationships/diagramQuickStyle" Target="../diagrams/quickStyle23.xml"/><Relationship Id="rId3" Type="http://schemas.openxmlformats.org/officeDocument/2006/relationships/diagramData" Target="../diagrams/data20.xml"/><Relationship Id="rId7" Type="http://schemas.openxmlformats.org/officeDocument/2006/relationships/diagramData" Target="../diagrams/data21.xml"/><Relationship Id="rId12" Type="http://schemas.openxmlformats.org/officeDocument/2006/relationships/diagramLayout" Target="../diagrams/layout22.xml"/><Relationship Id="rId17" Type="http://schemas.openxmlformats.org/officeDocument/2006/relationships/diagramLayout" Target="../diagrams/layout23.xml"/><Relationship Id="rId2" Type="http://schemas.openxmlformats.org/officeDocument/2006/relationships/image" Target="../media/image5.png"/><Relationship Id="rId16" Type="http://schemas.openxmlformats.org/officeDocument/2006/relationships/diagramData" Target="../diagrams/data23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11" Type="http://schemas.openxmlformats.org/officeDocument/2006/relationships/diagramData" Target="../diagrams/data22.xml"/><Relationship Id="rId5" Type="http://schemas.openxmlformats.org/officeDocument/2006/relationships/diagramQuickStyle" Target="../diagrams/quickStyle20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21.xml"/><Relationship Id="rId19" Type="http://schemas.openxmlformats.org/officeDocument/2006/relationships/diagramColors" Target="../diagrams/colors23.xml"/><Relationship Id="rId4" Type="http://schemas.openxmlformats.org/officeDocument/2006/relationships/diagramLayout" Target="../diagrams/layout20.xml"/><Relationship Id="rId9" Type="http://schemas.openxmlformats.org/officeDocument/2006/relationships/diagramQuickStyle" Target="../diagrams/quickStyle21.xml"/><Relationship Id="rId14" Type="http://schemas.openxmlformats.org/officeDocument/2006/relationships/diagramColors" Target="../diagrams/colors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diagramColors" Target="../diagrams/colors24.xml"/><Relationship Id="rId12" Type="http://schemas.openxmlformats.org/officeDocument/2006/relationships/image" Target="../media/image6.png"/><Relationship Id="rId17" Type="http://schemas.openxmlformats.org/officeDocument/2006/relationships/diagramColors" Target="../diagrams/colors26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2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4.xml"/><Relationship Id="rId11" Type="http://schemas.openxmlformats.org/officeDocument/2006/relationships/diagramColors" Target="../diagrams/colors25.xml"/><Relationship Id="rId5" Type="http://schemas.openxmlformats.org/officeDocument/2006/relationships/diagramLayout" Target="../diagrams/layout24.xml"/><Relationship Id="rId15" Type="http://schemas.openxmlformats.org/officeDocument/2006/relationships/diagramLayout" Target="../diagrams/layout26.xml"/><Relationship Id="rId10" Type="http://schemas.openxmlformats.org/officeDocument/2006/relationships/diagramQuickStyle" Target="../diagrams/quickStyle25.xml"/><Relationship Id="rId4" Type="http://schemas.openxmlformats.org/officeDocument/2006/relationships/diagramData" Target="../diagrams/data24.xml"/><Relationship Id="rId9" Type="http://schemas.openxmlformats.org/officeDocument/2006/relationships/diagramLayout" Target="../diagrams/layout25.xml"/><Relationship Id="rId14" Type="http://schemas.openxmlformats.org/officeDocument/2006/relationships/diagramData" Target="../diagrams/data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27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QuickStyle" Target="../diagrams/quickStyle30.xml"/><Relationship Id="rId18" Type="http://schemas.openxmlformats.org/officeDocument/2006/relationships/diagramData" Target="../diagrams/data31.xml"/><Relationship Id="rId3" Type="http://schemas.openxmlformats.org/officeDocument/2006/relationships/diagramData" Target="../diagrams/data28.xml"/><Relationship Id="rId21" Type="http://schemas.openxmlformats.org/officeDocument/2006/relationships/diagramColors" Target="../diagrams/colors31.xml"/><Relationship Id="rId7" Type="http://schemas.openxmlformats.org/officeDocument/2006/relationships/diagramData" Target="../diagrams/data29.xml"/><Relationship Id="rId12" Type="http://schemas.openxmlformats.org/officeDocument/2006/relationships/diagramLayout" Target="../diagrams/layout30.xml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20" Type="http://schemas.openxmlformats.org/officeDocument/2006/relationships/diagramQuickStyle" Target="../diagrams/quickStyl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Data" Target="../diagrams/data30.xml"/><Relationship Id="rId5" Type="http://schemas.openxmlformats.org/officeDocument/2006/relationships/diagramQuickStyle" Target="../diagrams/quickStyle28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29.xml"/><Relationship Id="rId19" Type="http://schemas.openxmlformats.org/officeDocument/2006/relationships/diagramLayout" Target="../diagrams/layout31.xml"/><Relationship Id="rId4" Type="http://schemas.openxmlformats.org/officeDocument/2006/relationships/diagramLayout" Target="../diagrams/layout28.xml"/><Relationship Id="rId9" Type="http://schemas.openxmlformats.org/officeDocument/2006/relationships/diagramQuickStyle" Target="../diagrams/quickStyle29.xml"/><Relationship Id="rId14" Type="http://schemas.openxmlformats.org/officeDocument/2006/relationships/diagramColors" Target="../diagrams/colors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2.xml"/><Relationship Id="rId7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3.xml"/><Relationship Id="rId5" Type="http://schemas.openxmlformats.org/officeDocument/2006/relationships/diagramData" Target="../diagrams/data33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4.xml"/><Relationship Id="rId7" Type="http://schemas.openxmlformats.org/officeDocument/2006/relationships/image" Target="../media/image6.png"/><Relationship Id="rId12" Type="http://schemas.openxmlformats.org/officeDocument/2006/relationships/diagramColors" Target="../diagrams/colors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4.xml"/><Relationship Id="rId11" Type="http://schemas.openxmlformats.org/officeDocument/2006/relationships/diagramQuickStyle" Target="../diagrams/quickStyle35.xml"/><Relationship Id="rId5" Type="http://schemas.openxmlformats.org/officeDocument/2006/relationships/diagramQuickStyle" Target="../diagrams/quickStyle34.xml"/><Relationship Id="rId10" Type="http://schemas.openxmlformats.org/officeDocument/2006/relationships/diagramLayout" Target="../diagrams/layout35.xml"/><Relationship Id="rId4" Type="http://schemas.openxmlformats.org/officeDocument/2006/relationships/diagramLayout" Target="../diagrams/layout34.xml"/><Relationship Id="rId9" Type="http://schemas.openxmlformats.org/officeDocument/2006/relationships/diagramData" Target="../diagrams/data3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6.xml"/><Relationship Id="rId5" Type="http://schemas.openxmlformats.org/officeDocument/2006/relationships/diagramData" Target="../diagrams/data36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Layout" Target="../diagrams/layout5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Data" Target="../diagrams/data5.xml"/><Relationship Id="rId2" Type="http://schemas.openxmlformats.org/officeDocument/2006/relationships/image" Target="../media/image5.png"/><Relationship Id="rId16" Type="http://schemas.openxmlformats.org/officeDocument/2006/relationships/image" Target="../media/image8.jpeg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image" Target="../media/image5.png"/><Relationship Id="rId16" Type="http://schemas.openxmlformats.org/officeDocument/2006/relationships/diagramData" Target="../diagrams/data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8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7.xml"/><Relationship Id="rId19" Type="http://schemas.openxmlformats.org/officeDocument/2006/relationships/diagramColors" Target="../diagrams/colors9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00046"/>
            <a:ext cx="9144000" cy="20005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cap="all" dirty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АО «ЧЕБОКСАРСКИЙ ЭЛЕКТРОМЕХАНИЧЕСКИЙ ЗАВОД»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857764"/>
            <a:ext cx="23782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www.chemz.ru</a:t>
            </a:r>
            <a:endParaRPr lang="ru-RU" sz="2800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286380" y="2714624"/>
            <a:ext cx="328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Calibri" pitchFamily="34" charset="0"/>
              </a:rPr>
              <a:t>Участник электротехнического кластера </a:t>
            </a:r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3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22475"/>
            <a:ext cx="27860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2082800"/>
            <a:ext cx="27860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571748"/>
            <a:ext cx="4625423" cy="228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142856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электромонтажный цех №2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ЧЭМЗ\презентация\2022\История\IMG_16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089409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457202" y="1000112"/>
          <a:ext cx="3008313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0" y="142856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участок станков с ЧПУ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43306" y="1357302"/>
            <a:ext cx="5221960" cy="34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357158" y="1285864"/>
          <a:ext cx="3008313" cy="39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141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участок станков с ЧПУ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1571616"/>
            <a:ext cx="5400587" cy="36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1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участок станков с ЧПУ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357158" y="1285864"/>
          <a:ext cx="271464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1428740"/>
            <a:ext cx="54650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58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7620" y="1357302"/>
            <a:ext cx="4857784" cy="3730084"/>
          </a:xfrm>
        </p:spPr>
      </p:pic>
      <p:graphicFrame>
        <p:nvGraphicFramePr>
          <p:cNvPr id="10" name="Схема 9"/>
          <p:cNvGraphicFramePr/>
          <p:nvPr/>
        </p:nvGraphicFramePr>
        <p:xfrm>
          <a:off x="457202" y="1195918"/>
          <a:ext cx="3008313" cy="39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7141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участок станков с ЧПУ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 descr="IMG_5848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72396" y="4643450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457202" y="1195918"/>
          <a:ext cx="3008313" cy="430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141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механический участок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IMG_5846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tretch>
            <a:fillRect/>
          </a:stretch>
        </p:blipFill>
        <p:spPr>
          <a:xfrm>
            <a:off x="3714744" y="1214426"/>
            <a:ext cx="5111750" cy="3833813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57202" y="1071550"/>
          <a:ext cx="3008313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141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сварочные посты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lum bright="20000"/>
          </a:blip>
          <a:srcRect/>
          <a:stretch>
            <a:fillRect/>
          </a:stretch>
        </p:blipFill>
        <p:spPr bwMode="auto">
          <a:xfrm>
            <a:off x="3571868" y="1428740"/>
            <a:ext cx="5426106" cy="361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457202" y="1195918"/>
          <a:ext cx="3008313" cy="39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429004"/>
            <a:ext cx="3215074" cy="214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3429004"/>
            <a:ext cx="28604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583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714744" y="1000112"/>
            <a:ext cx="5122136" cy="2428892"/>
          </a:xfrm>
          <a:prstGeom prst="rect">
            <a:avLst/>
          </a:prstGeom>
        </p:spPr>
      </p:pic>
      <p:pic>
        <p:nvPicPr>
          <p:cNvPr id="10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7141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участок порошковой окраски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43696" y="1268986"/>
          <a:ext cx="8358246" cy="4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343696" y="2509032"/>
          <a:ext cx="8358246" cy="4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343696" y="3174000"/>
          <a:ext cx="8358246" cy="41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5126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238109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слесарно-сварочный цех №1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457202" y="1195918"/>
          <a:ext cx="3008313" cy="401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786182" y="1285864"/>
            <a:ext cx="5214974" cy="39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43696" y="1268986"/>
          <a:ext cx="8358246" cy="4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343696" y="3174000"/>
          <a:ext cx="8358246" cy="41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50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38109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сварочный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цех №2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" name="Содержимое 13" descr="IMG_5642.JPG"/>
          <p:cNvPicPr>
            <a:picLocks noGrp="1" noChangeAspect="1"/>
          </p:cNvPicPr>
          <p:nvPr>
            <p:ph idx="1"/>
          </p:nvPr>
        </p:nvPicPr>
        <p:blipFill>
          <a:blip r:embed="rId13" cstate="email"/>
          <a:srcRect/>
          <a:stretch>
            <a:fillRect/>
          </a:stretch>
        </p:blipFill>
        <p:spPr>
          <a:xfrm>
            <a:off x="3286116" y="1428740"/>
            <a:ext cx="5679722" cy="3571900"/>
          </a:xfrm>
        </p:spPr>
      </p:pic>
      <p:graphicFrame>
        <p:nvGraphicFramePr>
          <p:cNvPr id="15" name="Схема 14"/>
          <p:cNvGraphicFramePr/>
          <p:nvPr/>
        </p:nvGraphicFramePr>
        <p:xfrm>
          <a:off x="214282" y="1285864"/>
          <a:ext cx="3008313" cy="39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22475"/>
            <a:ext cx="27860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2082800"/>
            <a:ext cx="27860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0"/>
            <a:ext cx="658933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АО «Чебоксарский электромеханический завод»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1604" y="1643054"/>
            <a:ext cx="614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Межкооперационное</a:t>
            </a:r>
            <a:r>
              <a:rPr lang="ru-RU" dirty="0" smtClean="0">
                <a:solidFill>
                  <a:schemeClr val="bg1"/>
                </a:solidFill>
              </a:rPr>
              <a:t> взаимодействие внутри кластера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28794" y="2714624"/>
          <a:ext cx="4889500" cy="2192655"/>
        </p:xfrm>
        <a:graphic>
          <a:graphicData uri="http://schemas.openxmlformats.org/drawingml/2006/table">
            <a:tbl>
              <a:tblPr/>
              <a:tblGrid>
                <a:gridCol w="48895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НПП "ЭКРА"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"Релематика"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АО "Чебоксарский электроаппаратный завод"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НПП "Динамика"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"НПП Бреслер"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АО «НПО «Каскад»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"Реон-Техно"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"Завод инновационных технологий"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"Проектэлектротехника"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«ИНБРЭС»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9429" y="2357434"/>
            <a:ext cx="873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АО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ЧЭМЗ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ru-RU" dirty="0" smtClean="0">
                <a:solidFill>
                  <a:schemeClr val="bg1"/>
                </a:solidFill>
              </a:rPr>
              <a:t>имеет широкие </a:t>
            </a:r>
            <a:r>
              <a:rPr lang="ru-RU" dirty="0" err="1" smtClean="0">
                <a:solidFill>
                  <a:schemeClr val="bg1"/>
                </a:solidFill>
              </a:rPr>
              <a:t>межкооперационные</a:t>
            </a:r>
            <a:r>
              <a:rPr lang="ru-RU" dirty="0" smtClean="0">
                <a:solidFill>
                  <a:schemeClr val="bg1"/>
                </a:solidFill>
              </a:rPr>
              <a:t> связи с такими организациями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Схема 27"/>
          <p:cNvGraphicFramePr/>
          <p:nvPr/>
        </p:nvGraphicFramePr>
        <p:xfrm>
          <a:off x="343696" y="3174000"/>
          <a:ext cx="8358246" cy="41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0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38109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сварочный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цех №2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Рисунок 7" descr="IMG_564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714480" y="1714492"/>
            <a:ext cx="6024578" cy="378419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857620" y="1071550"/>
            <a:ext cx="914400" cy="612648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Малярная камера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256" y="1071550"/>
            <a:ext cx="1285884" cy="6126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Дробеструйная камера</a:t>
            </a:r>
            <a:endParaRPr lang="ru-RU" sz="1200" dirty="0"/>
          </a:p>
        </p:txBody>
      </p:sp>
      <p:cxnSp>
        <p:nvCxnSpPr>
          <p:cNvPr id="19" name="Прямая соединительная линия 18"/>
          <p:cNvCxnSpPr>
            <a:stCxn id="16" idx="2"/>
          </p:cNvCxnSpPr>
          <p:nvPr/>
        </p:nvCxnSpPr>
        <p:spPr>
          <a:xfrm rot="5400000">
            <a:off x="5342671" y="2413725"/>
            <a:ext cx="1459055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0" idx="2"/>
          </p:cNvCxnSpPr>
          <p:nvPr/>
        </p:nvCxnSpPr>
        <p:spPr>
          <a:xfrm rot="5400000" flipH="1" flipV="1">
            <a:off x="3463850" y="2220844"/>
            <a:ext cx="1387616" cy="3143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2"/>
          </p:cNvCxnSpPr>
          <p:nvPr/>
        </p:nvCxnSpPr>
        <p:spPr>
          <a:xfrm rot="16200000" flipV="1">
            <a:off x="3749602" y="2249416"/>
            <a:ext cx="1459054" cy="3286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43696" y="1268986"/>
          <a:ext cx="8358246" cy="4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343696" y="2509032"/>
          <a:ext cx="8358246" cy="4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343696" y="3174000"/>
          <a:ext cx="8358246" cy="41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198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658933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камера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дробеструйной </a:t>
            </a:r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обработки ( подготовка поверхности перед покраской)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86182" y="2214558"/>
            <a:ext cx="4500594" cy="33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85786" y="2214558"/>
            <a:ext cx="2571768" cy="34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14282" y="1000112"/>
          <a:ext cx="878687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_20220218_1256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1000112"/>
            <a:ext cx="3937028" cy="2214578"/>
          </a:xfrm>
        </p:spPr>
      </p:pic>
      <p:graphicFrame>
        <p:nvGraphicFramePr>
          <p:cNvPr id="10" name="Схема 9"/>
          <p:cNvGraphicFramePr/>
          <p:nvPr/>
        </p:nvGraphicFramePr>
        <p:xfrm>
          <a:off x="457202" y="1195918"/>
          <a:ext cx="3008313" cy="416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14294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малярная камера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Рисунок 11" descr="IMG_20220218_12562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071934" y="3286128"/>
            <a:ext cx="3936991" cy="221455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38109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Слесарно-сварочный цех №3 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Содержимое 11" descr="IMG_5665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928926" y="1500178"/>
            <a:ext cx="5971818" cy="3714776"/>
          </a:xfrm>
        </p:spPr>
      </p:pic>
      <p:graphicFrame>
        <p:nvGraphicFramePr>
          <p:cNvPr id="14" name="Схема 13"/>
          <p:cNvGraphicFramePr/>
          <p:nvPr/>
        </p:nvGraphicFramePr>
        <p:xfrm>
          <a:off x="214282" y="1785930"/>
          <a:ext cx="2571768" cy="359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Схема 26"/>
          <p:cNvGraphicFramePr/>
          <p:nvPr/>
        </p:nvGraphicFramePr>
        <p:xfrm>
          <a:off x="343696" y="2509032"/>
          <a:ext cx="8358246" cy="4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2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38109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Сдаточный корпус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Содержимое 11" descr="IMG_5826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2786050" y="1357302"/>
            <a:ext cx="6201503" cy="3857652"/>
          </a:xfrm>
        </p:spPr>
      </p:pic>
      <p:graphicFrame>
        <p:nvGraphicFramePr>
          <p:cNvPr id="14" name="Схема 13"/>
          <p:cNvGraphicFramePr/>
          <p:nvPr/>
        </p:nvGraphicFramePr>
        <p:xfrm>
          <a:off x="214282" y="1571616"/>
          <a:ext cx="2500330" cy="39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220221_1004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1643054"/>
            <a:ext cx="6096043" cy="3429024"/>
          </a:xfrm>
        </p:spPr>
      </p:pic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38109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Производство</a:t>
            </a:r>
            <a:r>
              <a:rPr lang="en-US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Экспериментальный участок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428740"/>
          <a:ext cx="235745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1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38109"/>
            <a:ext cx="65893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Электротехническая лаборатория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071550"/>
            <a:ext cx="680506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Силовые трансформаторы, автотрансформаторы, масляные реакторы и заземляющие дугогасящие реакторы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Измерительные трансформаторы тока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Измерительные трансформаторы напряжения (до 110 кВ)</a:t>
            </a:r>
          </a:p>
          <a:p>
            <a:r>
              <a:rPr lang="ru-RU" sz="1000" dirty="0" err="1" smtClean="0">
                <a:solidFill>
                  <a:schemeClr val="bg1"/>
                </a:solidFill>
              </a:rPr>
              <a:t>Элегазовые</a:t>
            </a:r>
            <a:r>
              <a:rPr lang="ru-RU" sz="1000" dirty="0" smtClean="0">
                <a:solidFill>
                  <a:schemeClr val="bg1"/>
                </a:solidFill>
              </a:rPr>
              <a:t> выключатели (до 110кВ)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Вакуумные выключатели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Выключатели нагрузки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Разъединители, отделители и короткозамыкатели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Комплектные распределительные устройства внутренней и наружной установки (КРУ и КРУН)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Комплектные </a:t>
            </a:r>
            <a:r>
              <a:rPr lang="ru-RU" sz="1000" dirty="0" err="1" smtClean="0">
                <a:solidFill>
                  <a:schemeClr val="bg1"/>
                </a:solidFill>
              </a:rPr>
              <a:t>токопроводы</a:t>
            </a:r>
            <a:r>
              <a:rPr lang="ru-RU" sz="1000" dirty="0" smtClean="0">
                <a:solidFill>
                  <a:schemeClr val="bg1"/>
                </a:solidFill>
              </a:rPr>
              <a:t> (</a:t>
            </a:r>
            <a:r>
              <a:rPr lang="ru-RU" sz="1000" dirty="0" err="1" smtClean="0">
                <a:solidFill>
                  <a:schemeClr val="bg1"/>
                </a:solidFill>
              </a:rPr>
              <a:t>шинопроводы</a:t>
            </a:r>
            <a:r>
              <a:rPr lang="ru-RU" sz="1000" dirty="0" smtClean="0">
                <a:solidFill>
                  <a:schemeClr val="bg1"/>
                </a:solidFill>
              </a:rPr>
              <a:t>)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Сборные и соединительные шины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Сухие токоограничивающие реакторы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Конденсаторы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Вентильные разрядники и ограничители перенапряжения (до 110кВ)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Предохранители, предохранители-разъединители напряжением выше 1кВ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Вводы и проходные изоляторы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Подвесные и опорные изоляторы (до 110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Трансформаторное масло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Электрические аппараты, вторичные цепи и электропроводка напряжением до 1кВ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Аккумуляторные батареи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3аземляющие устройства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Силовые кабельные линии (до 35 кВ)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Защитные средства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s://chemz.ru/upload/Image/catalog/x26700-2.jpg.pagespeed.ic.S4kcOj9Ur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hemz.ru/upload/Image/catalog/x26700-2.jpg.pagespeed.ic.S4kcOj9Ur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hemz.ru/upload/Image/catalog/x26700-2.jpg.pagespeed.ic.S4kcOj9Ur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D:\2024\Электротехнический кластер\презентация\Центра кластерного развития Чувашской Республики\M2XNZMUr-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928938"/>
            <a:ext cx="3333688" cy="2500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82" y="214294"/>
            <a:ext cx="792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Выпускаемое оборудование</a:t>
            </a:r>
          </a:p>
        </p:txBody>
      </p:sp>
      <p:sp>
        <p:nvSpPr>
          <p:cNvPr id="20495" name="TextBox 67"/>
          <p:cNvSpPr txBox="1">
            <a:spLocks noChangeArrowheads="1"/>
          </p:cNvSpPr>
          <p:nvPr/>
        </p:nvSpPr>
        <p:spPr bwMode="auto">
          <a:xfrm>
            <a:off x="-214346" y="2366187"/>
            <a:ext cx="2857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Мобильные подстанции 35, 110кВ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99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214294"/>
            <a:ext cx="1419789" cy="69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000112"/>
            <a:ext cx="2214578" cy="14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2428859" y="1000112"/>
            <a:ext cx="260989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06" y="2643186"/>
            <a:ext cx="2285984" cy="12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1000112"/>
            <a:ext cx="170771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2643186"/>
            <a:ext cx="22472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-119093" y="4191007"/>
            <a:ext cx="1523991" cy="11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05001" y="4000508"/>
            <a:ext cx="299569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72132" y="4000508"/>
            <a:ext cx="1256522" cy="152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2643186"/>
            <a:ext cx="18097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29454" y="2571748"/>
            <a:ext cx="1857388" cy="29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5400000">
            <a:off x="1071791" y="4167477"/>
            <a:ext cx="1520306" cy="118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858016" y="1000112"/>
            <a:ext cx="1928826" cy="1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67"/>
          <p:cNvSpPr txBox="1">
            <a:spLocks noChangeArrowheads="1"/>
          </p:cNvSpPr>
          <p:nvPr/>
        </p:nvSpPr>
        <p:spPr bwMode="auto">
          <a:xfrm>
            <a:off x="2357422" y="2366187"/>
            <a:ext cx="285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Стационарные  подстанции  35-110кВ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TextBox 67"/>
          <p:cNvSpPr txBox="1">
            <a:spLocks noChangeArrowheads="1"/>
          </p:cNvSpPr>
          <p:nvPr/>
        </p:nvSpPr>
        <p:spPr bwMode="auto">
          <a:xfrm>
            <a:off x="5357818" y="2366187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Блоки ОРУ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TextBox 67"/>
          <p:cNvSpPr txBox="1">
            <a:spLocks noChangeArrowheads="1"/>
          </p:cNvSpPr>
          <p:nvPr/>
        </p:nvSpPr>
        <p:spPr bwMode="auto">
          <a:xfrm>
            <a:off x="7072330" y="2357434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КТП 10/0,4 кВ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TextBox 67"/>
          <p:cNvSpPr txBox="1">
            <a:spLocks noChangeArrowheads="1"/>
          </p:cNvSpPr>
          <p:nvPr/>
        </p:nvSpPr>
        <p:spPr bwMode="auto">
          <a:xfrm>
            <a:off x="571472" y="3786194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Блок- контейнеры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TextBox 67"/>
          <p:cNvSpPr txBox="1">
            <a:spLocks noChangeArrowheads="1"/>
          </p:cNvSpPr>
          <p:nvPr/>
        </p:nvSpPr>
        <p:spPr bwMode="auto">
          <a:xfrm>
            <a:off x="2714612" y="3786194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КРУ 10кВ 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67"/>
          <p:cNvSpPr txBox="1">
            <a:spLocks noChangeArrowheads="1"/>
          </p:cNvSpPr>
          <p:nvPr/>
        </p:nvSpPr>
        <p:spPr bwMode="auto">
          <a:xfrm>
            <a:off x="4929190" y="3786194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Жесткая ошиновка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TextBox 67"/>
          <p:cNvSpPr txBox="1">
            <a:spLocks noChangeArrowheads="1"/>
          </p:cNvSpPr>
          <p:nvPr/>
        </p:nvSpPr>
        <p:spPr bwMode="auto">
          <a:xfrm>
            <a:off x="7358082" y="5500706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НКУ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TextBox 67"/>
          <p:cNvSpPr txBox="1">
            <a:spLocks noChangeArrowheads="1"/>
          </p:cNvSpPr>
          <p:nvPr/>
        </p:nvSpPr>
        <p:spPr bwMode="auto">
          <a:xfrm>
            <a:off x="-142908" y="5438001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КРУ 35кВ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TextBox 67"/>
          <p:cNvSpPr txBox="1">
            <a:spLocks noChangeArrowheads="1"/>
          </p:cNvSpPr>
          <p:nvPr/>
        </p:nvSpPr>
        <p:spPr bwMode="auto">
          <a:xfrm>
            <a:off x="1214414" y="5438001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ШОТ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TextBox 67"/>
          <p:cNvSpPr txBox="1">
            <a:spLocks noChangeArrowheads="1"/>
          </p:cNvSpPr>
          <p:nvPr/>
        </p:nvSpPr>
        <p:spPr bwMode="auto">
          <a:xfrm>
            <a:off x="3071802" y="5438001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Разъединители 35-110кВ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TextBox 67"/>
          <p:cNvSpPr txBox="1">
            <a:spLocks noChangeArrowheads="1"/>
          </p:cNvSpPr>
          <p:nvPr/>
        </p:nvSpPr>
        <p:spPr bwMode="auto">
          <a:xfrm>
            <a:off x="5143504" y="5500706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УКРМ 6-10кВ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32171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 за внимание!</a:t>
            </a:r>
            <a:endParaRPr lang="ru-RU" sz="4200" b="1" cap="all" dirty="0">
              <a:ln w="0">
                <a:solidFill>
                  <a:srgbClr val="002060"/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810007"/>
            <a:ext cx="9144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www.chemz.ru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zavod@chemz.ru</a:t>
            </a:r>
            <a:endParaRPr lang="ru-RU" sz="2800" b="1" cap="all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658933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АО «Чебоксарский электромеханический завод»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142875" y="2978150"/>
            <a:ext cx="87868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 	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286643" y="1214438"/>
          <a:ext cx="1714481" cy="368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06" y="1000112"/>
            <a:ext cx="7215238" cy="4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43696" y="1268986"/>
          <a:ext cx="8358246" cy="4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343696" y="2509032"/>
          <a:ext cx="8358246" cy="4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343696" y="3174000"/>
          <a:ext cx="8358246" cy="41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238108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Предприятие сегодня</a:t>
            </a:r>
          </a:p>
        </p:txBody>
      </p:sp>
      <p:pic>
        <p:nvPicPr>
          <p:cNvPr id="4103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928662" y="1071550"/>
            <a:ext cx="7358114" cy="328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Схема 9"/>
          <p:cNvGraphicFramePr/>
          <p:nvPr/>
        </p:nvGraphicFramePr>
        <p:xfrm>
          <a:off x="357188" y="4429125"/>
          <a:ext cx="7929562" cy="114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43696" y="1268986"/>
          <a:ext cx="8358246" cy="4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343696" y="2509032"/>
          <a:ext cx="8358246" cy="4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343696" y="3174000"/>
          <a:ext cx="8358246" cy="41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238108"/>
            <a:ext cx="65893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Предприятие сегодня</a:t>
            </a:r>
          </a:p>
        </p:txBody>
      </p:sp>
      <p:pic>
        <p:nvPicPr>
          <p:cNvPr id="4103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357188" y="4429125"/>
          <a:ext cx="7929562" cy="114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" y="933450"/>
            <a:ext cx="9144000" cy="323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карт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6"/>
            <a:ext cx="8180265" cy="2643206"/>
          </a:xfrm>
        </p:spPr>
      </p:pic>
      <p:pic>
        <p:nvPicPr>
          <p:cNvPr id="4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96838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37388" y="203200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 2 10"/>
          <p:cNvSpPr/>
          <p:nvPr/>
        </p:nvSpPr>
        <p:spPr>
          <a:xfrm>
            <a:off x="7072330" y="4786326"/>
            <a:ext cx="1000132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3619"/>
              <a:gd name="adj6" fmla="val -591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Электро-монтажный цех №2</a:t>
            </a:r>
            <a:endParaRPr lang="ru-RU" sz="1200" dirty="0"/>
          </a:p>
        </p:txBody>
      </p:sp>
      <p:sp>
        <p:nvSpPr>
          <p:cNvPr id="12" name="Выноска 2 11"/>
          <p:cNvSpPr/>
          <p:nvPr/>
        </p:nvSpPr>
        <p:spPr>
          <a:xfrm>
            <a:off x="7715272" y="1142988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973"/>
              <a:gd name="adj6" fmla="val -891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Главный корпус</a:t>
            </a:r>
            <a:endParaRPr lang="ru-RU" sz="1200" dirty="0"/>
          </a:p>
        </p:txBody>
      </p:sp>
      <p:sp>
        <p:nvSpPr>
          <p:cNvPr id="13" name="Выноска 2 12"/>
          <p:cNvSpPr/>
          <p:nvPr/>
        </p:nvSpPr>
        <p:spPr>
          <a:xfrm flipH="1">
            <a:off x="4714876" y="1142988"/>
            <a:ext cx="1500198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3445"/>
              <a:gd name="adj6" fmla="val -3302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Цех окончательной сборки и отгрузки</a:t>
            </a:r>
            <a:endParaRPr lang="ru-RU" sz="1200" dirty="0"/>
          </a:p>
        </p:txBody>
      </p:sp>
      <p:sp>
        <p:nvSpPr>
          <p:cNvPr id="14" name="Выноска 2 13"/>
          <p:cNvSpPr/>
          <p:nvPr/>
        </p:nvSpPr>
        <p:spPr>
          <a:xfrm flipH="1">
            <a:off x="3286116" y="1142988"/>
            <a:ext cx="107157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5436"/>
              <a:gd name="adj6" fmla="val -4792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Заготовительный участок</a:t>
            </a:r>
            <a:endParaRPr lang="ru-RU" sz="1200" dirty="0"/>
          </a:p>
        </p:txBody>
      </p:sp>
      <p:sp>
        <p:nvSpPr>
          <p:cNvPr id="15" name="Выноска 2 14"/>
          <p:cNvSpPr/>
          <p:nvPr/>
        </p:nvSpPr>
        <p:spPr>
          <a:xfrm flipH="1">
            <a:off x="1643042" y="1142988"/>
            <a:ext cx="107157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1705"/>
              <a:gd name="adj6" fmla="val -11903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Слесарно-сварочный цех №1</a:t>
            </a:r>
            <a:endParaRPr lang="ru-RU" sz="1200" dirty="0"/>
          </a:p>
        </p:txBody>
      </p:sp>
      <p:sp>
        <p:nvSpPr>
          <p:cNvPr id="16" name="Выноска 2 15"/>
          <p:cNvSpPr/>
          <p:nvPr/>
        </p:nvSpPr>
        <p:spPr>
          <a:xfrm flipH="1">
            <a:off x="71406" y="1142988"/>
            <a:ext cx="107157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3894"/>
              <a:gd name="adj6" fmla="val -571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Слесарно-сварочный цех №2</a:t>
            </a:r>
            <a:endParaRPr lang="ru-RU" sz="1200" dirty="0"/>
          </a:p>
        </p:txBody>
      </p:sp>
      <p:sp>
        <p:nvSpPr>
          <p:cNvPr id="17" name="Выноска 2 16"/>
          <p:cNvSpPr/>
          <p:nvPr/>
        </p:nvSpPr>
        <p:spPr>
          <a:xfrm>
            <a:off x="428596" y="4786326"/>
            <a:ext cx="1285884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8195"/>
              <a:gd name="adj6" fmla="val 3433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Экспериментальный участок</a:t>
            </a:r>
            <a:endParaRPr lang="ru-RU" sz="1200" dirty="0"/>
          </a:p>
        </p:txBody>
      </p:sp>
      <p:sp>
        <p:nvSpPr>
          <p:cNvPr id="18" name="Выноска 2 17"/>
          <p:cNvSpPr/>
          <p:nvPr/>
        </p:nvSpPr>
        <p:spPr>
          <a:xfrm>
            <a:off x="2071670" y="4786326"/>
            <a:ext cx="1285884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6852"/>
              <a:gd name="adj6" fmla="val -7079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Слесарно-сварочный цех №3</a:t>
            </a:r>
            <a:endParaRPr lang="ru-RU" sz="1200" dirty="0"/>
          </a:p>
        </p:txBody>
      </p:sp>
      <p:sp>
        <p:nvSpPr>
          <p:cNvPr id="20" name="Выноска 2 19"/>
          <p:cNvSpPr/>
          <p:nvPr/>
        </p:nvSpPr>
        <p:spPr>
          <a:xfrm flipH="1">
            <a:off x="3643306" y="4786326"/>
            <a:ext cx="107157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8495"/>
              <a:gd name="adj6" fmla="val -329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Металло-обрабатытвающий</a:t>
            </a:r>
            <a:r>
              <a:rPr lang="ru-RU" sz="1200" dirty="0" smtClean="0"/>
              <a:t> цех </a:t>
            </a:r>
            <a:endParaRPr lang="ru-RU" sz="1200" dirty="0"/>
          </a:p>
        </p:txBody>
      </p:sp>
      <p:sp>
        <p:nvSpPr>
          <p:cNvPr id="21" name="Заголовок 6"/>
          <p:cNvSpPr>
            <a:spLocks noGrp="1"/>
          </p:cNvSpPr>
          <p:nvPr>
            <p:ph type="title"/>
          </p:nvPr>
        </p:nvSpPr>
        <p:spPr>
          <a:xfrm>
            <a:off x="357158" y="285732"/>
            <a:ext cx="6758004" cy="611206"/>
          </a:xfrm>
        </p:spPr>
        <p:txBody>
          <a:bodyPr/>
          <a:lstStyle/>
          <a:p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Производство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производственные здания</a:t>
            </a:r>
            <a:endParaRPr lang="ru-RU" sz="1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6135687" y="1071550"/>
          <a:ext cx="3008313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0" y="142856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главный</a:t>
            </a:r>
            <a:r>
              <a:rPr kumimoji="0" lang="ru-RU" sz="2800" b="1" i="0" u="none" strike="noStrike" kern="1200" cap="none" spc="0" normalizeH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корпус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1000112"/>
            <a:ext cx="6858048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6135687" y="1071550"/>
          <a:ext cx="3008313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0" y="142856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571472" y="285732"/>
            <a:ext cx="6543690" cy="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главный</a:t>
            </a:r>
            <a:r>
              <a:rPr kumimoji="0" lang="ru-RU" sz="2800" b="1" i="0" u="none" strike="noStrike" kern="1200" cap="none" spc="0" normalizeH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корпус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1142987"/>
            <a:ext cx="6572296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дрей\Desktop\Безымянный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142856"/>
            <a:ext cx="91376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85732"/>
            <a:ext cx="6543690" cy="611206"/>
          </a:xfrm>
        </p:spPr>
        <p:txBody>
          <a:bodyPr/>
          <a:lstStyle/>
          <a:p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Производство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заготовительный участок</a:t>
            </a:r>
            <a:endParaRPr lang="ru-RU" sz="24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457202" y="1195918"/>
          <a:ext cx="3008313" cy="39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C:\Users\Алена\Desktop\логотип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37388" y="249218"/>
            <a:ext cx="1390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1285864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1476</Words>
  <Application>Microsoft Office PowerPoint</Application>
  <PresentationFormat>Экран (16:10)</PresentationFormat>
  <Paragraphs>201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Производство: основные производственные здания</vt:lpstr>
      <vt:lpstr>Слайд 7</vt:lpstr>
      <vt:lpstr>Слайд 8</vt:lpstr>
      <vt:lpstr>Производство: заготовительный участок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Захаров</cp:lastModifiedBy>
  <cp:revision>712</cp:revision>
  <dcterms:created xsi:type="dcterms:W3CDTF">2014-04-02T08:09:23Z</dcterms:created>
  <dcterms:modified xsi:type="dcterms:W3CDTF">2024-02-22T09:59:12Z</dcterms:modified>
</cp:coreProperties>
</file>